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81" r:id="rId3"/>
    <p:sldId id="283" r:id="rId4"/>
    <p:sldId id="282" r:id="rId5"/>
  </p:sldIdLst>
  <p:sldSz cx="7345363" cy="9906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8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481" autoAdjust="0"/>
    <p:restoredTop sz="94660"/>
  </p:normalViewPr>
  <p:slideViewPr>
    <p:cSldViewPr showGuides="1">
      <p:cViewPr>
        <p:scale>
          <a:sx n="66" d="100"/>
          <a:sy n="66" d="100"/>
        </p:scale>
        <p:origin x="-1104" y="-78"/>
      </p:cViewPr>
      <p:guideLst>
        <p:guide orient="horz" pos="172"/>
        <p:guide orient="horz" pos="625"/>
        <p:guide pos="2313"/>
        <p:guide pos="4263"/>
        <p:guide pos="907"/>
        <p:guide pos="3946"/>
        <p:guide pos="4354"/>
        <p:guide pos="551"/>
        <p:guide pos="635"/>
        <p:guide pos="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30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71819-7491-4346-B7E3-58347596D3AE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57413" y="685800"/>
            <a:ext cx="2543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3007B-E190-4CD6-A01B-BC4803FF1E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9233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50863" y="3076575"/>
            <a:ext cx="6243637" cy="21240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01725" y="5613400"/>
            <a:ext cx="5141913" cy="2532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4E11-D62C-4715-95F4-3D3A74E616C9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327A-6CF6-4511-99AA-ECAD54B305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26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4E11-D62C-4715-95F4-3D3A74E616C9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327A-6CF6-4511-99AA-ECAD54B305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684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5326063" y="396875"/>
            <a:ext cx="1652587" cy="84518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66713" y="396875"/>
            <a:ext cx="4806950" cy="84518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4E11-D62C-4715-95F4-3D3A74E616C9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327A-6CF6-4511-99AA-ECAD54B305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6157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50863" y="3076575"/>
            <a:ext cx="6243637" cy="21240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01725" y="5613400"/>
            <a:ext cx="5141913" cy="2532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4E11-D62C-4715-95F4-3D3A74E616C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327A-6CF6-4511-99AA-ECAD54B3051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517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4E11-D62C-4715-95F4-3D3A74E616C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327A-6CF6-4511-99AA-ECAD54B3051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062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1025" y="6365875"/>
            <a:ext cx="624205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81025" y="4198938"/>
            <a:ext cx="624205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4E11-D62C-4715-95F4-3D3A74E616C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327A-6CF6-4511-99AA-ECAD54B3051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501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66713" y="2311400"/>
            <a:ext cx="3228975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748088" y="2311400"/>
            <a:ext cx="3230562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4E11-D62C-4715-95F4-3D3A74E616C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327A-6CF6-4511-99AA-ECAD54B3051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552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66713" y="2217738"/>
            <a:ext cx="32464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66713" y="3141663"/>
            <a:ext cx="32464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730625" y="2217738"/>
            <a:ext cx="3248025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730625" y="3141663"/>
            <a:ext cx="3248025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4E11-D62C-4715-95F4-3D3A74E616C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327A-6CF6-4511-99AA-ECAD54B3051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579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4E11-D62C-4715-95F4-3D3A74E616C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327A-6CF6-4511-99AA-ECAD54B3051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883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4E11-D62C-4715-95F4-3D3A74E616C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327A-6CF6-4511-99AA-ECAD54B3051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000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6713" y="393700"/>
            <a:ext cx="2417762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71788" y="393700"/>
            <a:ext cx="410686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66713" y="2073275"/>
            <a:ext cx="2417762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4E11-D62C-4715-95F4-3D3A74E616C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327A-6CF6-4511-99AA-ECAD54B3051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54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4E11-D62C-4715-95F4-3D3A74E616C9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327A-6CF6-4511-99AA-ECAD54B305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29611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9863" y="6934200"/>
            <a:ext cx="44069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439863" y="885825"/>
            <a:ext cx="44069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439863" y="7753350"/>
            <a:ext cx="44069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4E11-D62C-4715-95F4-3D3A74E616C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327A-6CF6-4511-99AA-ECAD54B3051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306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4E11-D62C-4715-95F4-3D3A74E616C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327A-6CF6-4511-99AA-ECAD54B3051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542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5326063" y="396875"/>
            <a:ext cx="1652587" cy="84518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66713" y="396875"/>
            <a:ext cx="4806950" cy="84518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4E11-D62C-4715-95F4-3D3A74E616C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327A-6CF6-4511-99AA-ECAD54B3051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43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1025" y="6365875"/>
            <a:ext cx="624205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81025" y="4198938"/>
            <a:ext cx="624205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4E11-D62C-4715-95F4-3D3A74E616C9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327A-6CF6-4511-99AA-ECAD54B305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3249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66713" y="2311400"/>
            <a:ext cx="3228975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748088" y="2311400"/>
            <a:ext cx="3230562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4E11-D62C-4715-95F4-3D3A74E616C9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327A-6CF6-4511-99AA-ECAD54B305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2731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66713" y="2217738"/>
            <a:ext cx="32464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66713" y="3141663"/>
            <a:ext cx="32464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730625" y="2217738"/>
            <a:ext cx="3248025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730625" y="3141663"/>
            <a:ext cx="3248025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4E11-D62C-4715-95F4-3D3A74E616C9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327A-6CF6-4511-99AA-ECAD54B305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2634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4E11-D62C-4715-95F4-3D3A74E616C9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327A-6CF6-4511-99AA-ECAD54B305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975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4E11-D62C-4715-95F4-3D3A74E616C9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327A-6CF6-4511-99AA-ECAD54B305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7127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6713" y="393700"/>
            <a:ext cx="2417762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71788" y="393700"/>
            <a:ext cx="410686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66713" y="2073275"/>
            <a:ext cx="2417762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4E11-D62C-4715-95F4-3D3A74E616C9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327A-6CF6-4511-99AA-ECAD54B305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077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9863" y="6934200"/>
            <a:ext cx="44069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439863" y="885825"/>
            <a:ext cx="44069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439863" y="7753350"/>
            <a:ext cx="44069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4E11-D62C-4715-95F4-3D3A74E616C9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327A-6CF6-4511-99AA-ECAD54B305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2331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66713" y="396875"/>
            <a:ext cx="6611937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66713" y="2311400"/>
            <a:ext cx="6611937" cy="6537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66713" y="9182100"/>
            <a:ext cx="17145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D4E11-D62C-4715-95F4-3D3A74E616C9}" type="datetimeFigureOut">
              <a:rPr lang="ko-KR" altLang="en-US" smtClean="0"/>
              <a:pPr/>
              <a:t>2013-11-20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509838" y="9182100"/>
            <a:ext cx="2325687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264150" y="9182100"/>
            <a:ext cx="17145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5327A-6CF6-4511-99AA-ECAD54B3051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Picture 3" descr="休로고타입 copy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75" b="26707"/>
          <a:stretch/>
        </p:blipFill>
        <p:spPr bwMode="auto">
          <a:xfrm>
            <a:off x="72610" y="9552112"/>
            <a:ext cx="838741" cy="3297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940914" y="9683902"/>
            <a:ext cx="48992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bg1">
                    <a:lumMod val="50000"/>
                  </a:schemeClr>
                </a:solidFill>
                <a:latin typeface="HY강M" pitchFamily="18" charset="-127"/>
                <a:ea typeface="HY강M" pitchFamily="18" charset="-127"/>
                <a:cs typeface="함초롬바탕" pitchFamily="18" charset="-127"/>
              </a:rPr>
              <a:t>서울시 서초구 방배동 </a:t>
            </a:r>
            <a:r>
              <a:rPr lang="en-US" altLang="ko-KR" sz="700" dirty="0" smtClean="0">
                <a:solidFill>
                  <a:schemeClr val="bg1">
                    <a:lumMod val="50000"/>
                  </a:schemeClr>
                </a:solidFill>
                <a:latin typeface="HY강M" pitchFamily="18" charset="-127"/>
                <a:ea typeface="HY강M" pitchFamily="18" charset="-127"/>
                <a:cs typeface="함초롬바탕" pitchFamily="18" charset="-127"/>
              </a:rPr>
              <a:t>780-9 302</a:t>
            </a:r>
            <a:r>
              <a:rPr lang="ko-KR" altLang="en-US" sz="700" dirty="0" smtClean="0">
                <a:solidFill>
                  <a:schemeClr val="bg1">
                    <a:lumMod val="50000"/>
                  </a:schemeClr>
                </a:solidFill>
                <a:latin typeface="HY강M" pitchFamily="18" charset="-127"/>
                <a:ea typeface="HY강M" pitchFamily="18" charset="-127"/>
                <a:cs typeface="함초롬바탕" pitchFamily="18" charset="-127"/>
              </a:rPr>
              <a:t>호 </a:t>
            </a:r>
            <a:r>
              <a:rPr lang="en-US" altLang="ko-KR" sz="700" dirty="0" smtClean="0">
                <a:solidFill>
                  <a:schemeClr val="bg1">
                    <a:lumMod val="50000"/>
                  </a:schemeClr>
                </a:solidFill>
                <a:latin typeface="HY강M" pitchFamily="18" charset="-127"/>
                <a:ea typeface="HY강M" pitchFamily="18" charset="-127"/>
                <a:cs typeface="함초롬바탕" pitchFamily="18" charset="-127"/>
              </a:rPr>
              <a:t>Tel: 02)3477-1922 Fax : 02)6442-3950 </a:t>
            </a:r>
          </a:p>
        </p:txBody>
      </p:sp>
    </p:spTree>
    <p:extLst>
      <p:ext uri="{BB962C8B-B14F-4D97-AF65-F5344CB8AC3E}">
        <p14:creationId xmlns:p14="http://schemas.microsoft.com/office/powerpoint/2010/main" xmlns="" val="328778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66713" y="396875"/>
            <a:ext cx="6611937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66713" y="2311400"/>
            <a:ext cx="6611937" cy="6537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66713" y="9182100"/>
            <a:ext cx="17145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D4E11-D62C-4715-95F4-3D3A74E616C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2013-11-20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509838" y="9182100"/>
            <a:ext cx="2325687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264150" y="9182100"/>
            <a:ext cx="17145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5327A-6CF6-4511-99AA-ECAD54B3051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0" y="0"/>
            <a:ext cx="73437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 userDrawn="1"/>
        </p:nvSpPr>
        <p:spPr>
          <a:xfrm>
            <a:off x="4697959" y="9673279"/>
            <a:ext cx="2647130" cy="248273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lnSpc>
                <a:spcPct val="150000"/>
              </a:lnSpc>
            </a:pPr>
            <a:r>
              <a:rPr lang="ko-KR" altLang="en-US" sz="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보드게임을 활용한  통합놀이기법</a:t>
            </a:r>
            <a:endParaRPr lang="en-US" altLang="ko-KR" sz="800" b="1" spc="50" dirty="0" smtClean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9" name="Picture 3" descr="休로고타입 copy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75" b="26707"/>
          <a:stretch/>
        </p:blipFill>
        <p:spPr bwMode="auto">
          <a:xfrm>
            <a:off x="72610" y="9552112"/>
            <a:ext cx="838741" cy="3297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940914" y="9683902"/>
            <a:ext cx="48992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prstClr val="white">
                    <a:lumMod val="50000"/>
                  </a:prstClr>
                </a:solidFill>
                <a:latin typeface="HY강M" pitchFamily="18" charset="-127"/>
                <a:ea typeface="HY강M" pitchFamily="18" charset="-127"/>
                <a:cs typeface="함초롬바탕" pitchFamily="18" charset="-127"/>
              </a:rPr>
              <a:t>서울시 서초구 방배동 </a:t>
            </a:r>
            <a:r>
              <a:rPr lang="en-US" altLang="ko-KR" sz="700" dirty="0" smtClean="0">
                <a:solidFill>
                  <a:prstClr val="white">
                    <a:lumMod val="50000"/>
                  </a:prstClr>
                </a:solidFill>
                <a:latin typeface="HY강M" pitchFamily="18" charset="-127"/>
                <a:ea typeface="HY강M" pitchFamily="18" charset="-127"/>
                <a:cs typeface="함초롬바탕" pitchFamily="18" charset="-127"/>
              </a:rPr>
              <a:t>780-9 302</a:t>
            </a:r>
            <a:r>
              <a:rPr lang="ko-KR" altLang="en-US" sz="700" dirty="0" smtClean="0">
                <a:solidFill>
                  <a:prstClr val="white">
                    <a:lumMod val="50000"/>
                  </a:prstClr>
                </a:solidFill>
                <a:latin typeface="HY강M" pitchFamily="18" charset="-127"/>
                <a:ea typeface="HY강M" pitchFamily="18" charset="-127"/>
                <a:cs typeface="함초롬바탕" pitchFamily="18" charset="-127"/>
              </a:rPr>
              <a:t>호 </a:t>
            </a:r>
            <a:r>
              <a:rPr lang="en-US" altLang="ko-KR" sz="700" dirty="0" smtClean="0">
                <a:solidFill>
                  <a:prstClr val="white">
                    <a:lumMod val="50000"/>
                  </a:prstClr>
                </a:solidFill>
                <a:latin typeface="HY강M" pitchFamily="18" charset="-127"/>
                <a:ea typeface="HY강M" pitchFamily="18" charset="-127"/>
                <a:cs typeface="함초롬바탕" pitchFamily="18" charset="-127"/>
              </a:rPr>
              <a:t>Tel: 02)3477-1922 Fax : 02)6442-3950 </a:t>
            </a:r>
          </a:p>
        </p:txBody>
      </p:sp>
    </p:spTree>
    <p:extLst>
      <p:ext uri="{BB962C8B-B14F-4D97-AF65-F5344CB8AC3E}">
        <p14:creationId xmlns:p14="http://schemas.microsoft.com/office/powerpoint/2010/main" xmlns="" val="145898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04329" y="13772"/>
            <a:ext cx="6398468" cy="1384995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응용게임 </a:t>
            </a:r>
            <a:endParaRPr lang="en-US" altLang="ko-KR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로보</a:t>
            </a:r>
            <a:r>
              <a:rPr lang="en-US" altLang="ko-KR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77 (Lobo 77)</a:t>
            </a:r>
            <a:r>
              <a:rPr lang="ko-KR" alt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빙고 </a:t>
            </a:r>
            <a:r>
              <a:rPr lang="en-US" altLang="ko-KR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88305" y="1470482"/>
            <a:ext cx="6696744" cy="313932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80000"/>
              <a:buFont typeface="Wingdings" pitchFamily="2" charset="2"/>
              <a:buChar char="v"/>
            </a:pPr>
            <a:r>
              <a:rPr lang="ko-KR" altLang="en-US" sz="12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b="1" dirty="0">
                <a:latin typeface="나눔고딕" pitchFamily="50" charset="-127"/>
                <a:ea typeface="나눔고딕" pitchFamily="50" charset="-127"/>
              </a:rPr>
              <a:t>게임목표 </a:t>
            </a:r>
            <a:r>
              <a:rPr lang="en-US" altLang="ko-KR" sz="1200" b="1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가로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세로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그리고 대각선으로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칸 빙고를 만들면 승리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!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sz="1200" dirty="0">
              <a:latin typeface="나눔고딕" pitchFamily="50" charset="-127"/>
              <a:ea typeface="나눔고딕" pitchFamily="50" charset="-127"/>
            </a:endParaRPr>
          </a:p>
          <a:p>
            <a:pPr lvl="0" algn="just">
              <a:lnSpc>
                <a:spcPct val="150000"/>
              </a:lnSpc>
              <a:buSzPct val="80000"/>
              <a:buFont typeface="Wingdings" pitchFamily="2" charset="2"/>
              <a:buChar char="v"/>
            </a:pP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 게임인원 </a:t>
            </a:r>
            <a:r>
              <a:rPr lang="en-US" altLang="ko-KR" sz="1200" b="1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명 이상 </a:t>
            </a:r>
            <a:endParaRPr lang="ko-KR" altLang="en-US" sz="1200" dirty="0">
              <a:latin typeface="나눔고딕" pitchFamily="50" charset="-127"/>
              <a:ea typeface="나눔고딕" pitchFamily="50" charset="-127"/>
            </a:endParaRPr>
          </a:p>
          <a:p>
            <a:pPr lvl="0" algn="just">
              <a:lnSpc>
                <a:spcPct val="150000"/>
              </a:lnSpc>
              <a:buSzPct val="80000"/>
              <a:buFont typeface="Wingdings" pitchFamily="2" charset="2"/>
              <a:buChar char="v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게임연령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: 6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세 이상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lvl="0" algn="just">
              <a:lnSpc>
                <a:spcPct val="150000"/>
              </a:lnSpc>
              <a:buSzPct val="80000"/>
              <a:buFont typeface="Wingdings" pitchFamily="2" charset="2"/>
              <a:buChar char="v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b="1" dirty="0" smtClean="0">
                <a:latin typeface="나눔고딕" pitchFamily="50" charset="-127"/>
                <a:ea typeface="나눔고딕" pitchFamily="50" charset="-127"/>
              </a:rPr>
              <a:t>준비물 </a:t>
            </a:r>
            <a:r>
              <a:rPr lang="en-US" altLang="ko-KR" sz="1200" b="1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로보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77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카드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생명 칩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로보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77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빙고 판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필기도구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lvl="0" algn="just">
              <a:lnSpc>
                <a:spcPct val="150000"/>
              </a:lnSpc>
              <a:buSzPct val="80000"/>
              <a:buFont typeface="Wingdings" pitchFamily="2" charset="2"/>
              <a:buChar char="v"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lvl="0" algn="just">
              <a:lnSpc>
                <a:spcPct val="150000"/>
              </a:lnSpc>
              <a:buSzPct val="80000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lvl="0" algn="just">
              <a:lnSpc>
                <a:spcPct val="150000"/>
              </a:lnSpc>
              <a:buSzPct val="80000"/>
              <a:buFont typeface="Wingdings" pitchFamily="2" charset="2"/>
              <a:buChar char="v"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lvl="0" algn="just">
              <a:lnSpc>
                <a:spcPct val="150000"/>
              </a:lnSpc>
              <a:buSzPct val="80000"/>
              <a:buFont typeface="Wingdings" pitchFamily="2" charset="2"/>
              <a:buChar char="v"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lvl="0" algn="just">
              <a:lnSpc>
                <a:spcPct val="150000"/>
              </a:lnSpc>
              <a:buSzPct val="80000"/>
              <a:buFont typeface="Wingdings" pitchFamily="2" charset="2"/>
              <a:buChar char="v"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lvl="0" algn="just">
              <a:lnSpc>
                <a:spcPct val="150000"/>
              </a:lnSpc>
              <a:buSzPct val="80000"/>
              <a:buFont typeface="Wingdings" pitchFamily="2" charset="2"/>
              <a:buChar char="v"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lvl="0" algn="just">
              <a:lnSpc>
                <a:spcPct val="150000"/>
              </a:lnSpc>
              <a:buSzPct val="80000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sz="12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60313" y="4808984"/>
            <a:ext cx="662473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ko-KR" sz="14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b="1" dirty="0">
                <a:latin typeface="나눔고딕" pitchFamily="50" charset="-127"/>
                <a:ea typeface="나눔고딕" pitchFamily="50" charset="-127"/>
              </a:rPr>
              <a:t>게임 </a:t>
            </a:r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준비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  <a:p>
            <a:pPr marL="228600" lvl="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  <a:defRPr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모든 플레이어에게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로보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77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빙고 판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과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필기도구를 나눠 준다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marL="228600" lvl="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  <a:defRPr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각 플레이어는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로보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77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빙고 판에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로보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77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에 나오는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숫자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(0, 2, 3, 4, 5, 6, 7, 8, 9, 10, 11, 22, 33, 44, 55, 66, 76)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또는 특수  문자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(-10, x2)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중 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16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개를 선택 자신이 적고 싶은 빈칸에  적는다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228600" lvl="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  <a:defRPr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lvl="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  <a:defRPr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lvl="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  <a:defRPr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lvl="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  <a:defRPr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lvl="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  <a:defRPr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lvl="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  <a:defRPr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lvl="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  <a:defRPr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lvl="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  <a:defRPr/>
            </a:pP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로보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77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카드를 잘 섞어 카드 더미를 만들어 테이블 가운데에 놓는다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  </a:t>
            </a:r>
          </a:p>
        </p:txBody>
      </p:sp>
      <p:grpSp>
        <p:nvGrpSpPr>
          <p:cNvPr id="11" name="그룹 7"/>
          <p:cNvGrpSpPr/>
          <p:nvPr/>
        </p:nvGrpSpPr>
        <p:grpSpPr>
          <a:xfrm>
            <a:off x="180904" y="8733526"/>
            <a:ext cx="6948161" cy="683970"/>
            <a:chOff x="406478" y="4874980"/>
            <a:chExt cx="6257299" cy="683970"/>
          </a:xfrm>
        </p:grpSpPr>
        <p:sp>
          <p:nvSpPr>
            <p:cNvPr id="12" name="TextBox 11"/>
            <p:cNvSpPr txBox="1"/>
            <p:nvPr/>
          </p:nvSpPr>
          <p:spPr>
            <a:xfrm>
              <a:off x="860415" y="4946988"/>
              <a:ext cx="5803362" cy="611962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ko-KR" altLang="en-US" sz="1200" dirty="0" smtClean="0">
                  <a:latin typeface="나눔고딕" pitchFamily="50" charset="-127"/>
                  <a:ea typeface="나눔고딕" pitchFamily="50" charset="-127"/>
                </a:rPr>
                <a:t> 참여 아동의 연령 그리고 장애 정도에 따라 빙고 판의 칸 수를 줄여 </a:t>
              </a:r>
              <a:r>
                <a:rPr lang="en-US" altLang="ko-KR" sz="1200" dirty="0" smtClean="0">
                  <a:latin typeface="나눔고딕" pitchFamily="50" charset="-127"/>
                  <a:ea typeface="나눔고딕" pitchFamily="50" charset="-127"/>
                </a:rPr>
                <a:t>(3x3) </a:t>
              </a:r>
              <a:r>
                <a:rPr lang="ko-KR" altLang="en-US" sz="1200" dirty="0" smtClean="0">
                  <a:latin typeface="나눔고딕" pitchFamily="50" charset="-127"/>
                  <a:ea typeface="나눔고딕" pitchFamily="50" charset="-127"/>
                </a:rPr>
                <a:t>한 자리 숫자만 사용 게임을 단순화 시켜 진행하여도 좋다</a:t>
              </a:r>
              <a:r>
                <a:rPr lang="en-US" altLang="ko-KR" sz="1200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en-US" altLang="ko-KR" sz="1100" dirty="0">
                <a:latin typeface="HY견명조" pitchFamily="18" charset="-127"/>
                <a:ea typeface="HY견명조" pitchFamily="18" charset="-127"/>
              </a:endParaRP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78" y="4874980"/>
              <a:ext cx="440392" cy="571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그림 14" descr="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5922" y="2792760"/>
            <a:ext cx="1884991" cy="14426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그림 16" descr="사본 - 1 copy[1].jpg"/>
          <p:cNvPicPr>
            <a:picLocks noChangeAspect="1"/>
          </p:cNvPicPr>
          <p:nvPr/>
        </p:nvPicPr>
        <p:blipFill>
          <a:blip r:embed="rId4" cstate="print"/>
          <a:srcRect l="7846" t="34975" b="4136"/>
          <a:stretch>
            <a:fillRect/>
          </a:stretch>
        </p:blipFill>
        <p:spPr>
          <a:xfrm>
            <a:off x="770767" y="2792760"/>
            <a:ext cx="2109826" cy="1728192"/>
          </a:xfrm>
          <a:prstGeom prst="round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68825" y="4346739"/>
            <a:ext cx="21050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출처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내 맘대로 왕 재미보드게임 </a:t>
            </a:r>
            <a:endParaRPr lang="ko-KR" altLang="en-US" sz="1000" dirty="0"/>
          </a:p>
        </p:txBody>
      </p:sp>
      <p:pic>
        <p:nvPicPr>
          <p:cNvPr id="25" name="그림 24" descr="사본 - 18 copy[1].jpg"/>
          <p:cNvPicPr>
            <a:picLocks noChangeAspect="1"/>
          </p:cNvPicPr>
          <p:nvPr/>
        </p:nvPicPr>
        <p:blipFill>
          <a:blip r:embed="rId5" cstate="print"/>
          <a:srcRect l="12748" t="57117" r="35589" b="29440"/>
          <a:stretch>
            <a:fillRect/>
          </a:stretch>
        </p:blipFill>
        <p:spPr>
          <a:xfrm>
            <a:off x="792361" y="6249144"/>
            <a:ext cx="5832648" cy="18814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32321" y="620140"/>
            <a:ext cx="6624736" cy="8153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 응용 게임 진행 방법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순서를 정한다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marL="22860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첫 번째 플레이어는 카드 더미 맨 위에서 카드를 뒤집어 큰 소리로 카드에 적혀 있는 숫자 또는 특수 문자를 말한다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marL="22860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</a:pP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모든 플레이어는 자신의 빙고 판에서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첫 번째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플레이어가 말한  숫자를 찾아 동그라미를 친다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marL="22860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정해진 순서대로 플레이어들은 카드더미에서 카드를 뒤집어가며 플레이어 각자의 빙고 판에서 숫자를 찾아 동그라미를 쳐나간다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marL="22860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</a:pP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위와 같은 방법으로 진행하다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칸에 걸쳐 가로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세로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대각선으로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동그라미가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연결되면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빙고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를 외친다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marL="22860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빙고를 외친 플레이어에게는 생명 칩 한 개를 준다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  </a:t>
            </a:r>
          </a:p>
          <a:p>
            <a:pPr marL="228600" indent="-228600" algn="just">
              <a:lnSpc>
                <a:spcPct val="150000"/>
              </a:lnSpc>
              <a:spcBef>
                <a:spcPct val="20000"/>
              </a:spcBef>
              <a:buFont typeface="+mj-ea"/>
              <a:buAutoNum type="circleNumDbPlain"/>
            </a:pP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정한 게임 횟수 만큼 게임 진행 후 가장 많은 생명 칩을 가진 플레이어가 승리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!</a:t>
            </a:r>
          </a:p>
        </p:txBody>
      </p:sp>
      <p:pic>
        <p:nvPicPr>
          <p:cNvPr id="11" name="그림 10" descr="사본 - 14 copy[1].jpg"/>
          <p:cNvPicPr>
            <a:picLocks noChangeAspect="1"/>
          </p:cNvPicPr>
          <p:nvPr/>
        </p:nvPicPr>
        <p:blipFill>
          <a:blip r:embed="rId2" cstate="print"/>
          <a:srcRect l="42158" t="22323" r="36719" b="66606"/>
          <a:stretch>
            <a:fillRect/>
          </a:stretch>
        </p:blipFill>
        <p:spPr>
          <a:xfrm>
            <a:off x="1080393" y="3008784"/>
            <a:ext cx="2304256" cy="1497166"/>
          </a:xfrm>
          <a:prstGeom prst="roundRect">
            <a:avLst/>
          </a:prstGeom>
        </p:spPr>
      </p:pic>
      <p:sp>
        <p:nvSpPr>
          <p:cNvPr id="12" name="타원형 설명선 11"/>
          <p:cNvSpPr/>
          <p:nvPr/>
        </p:nvSpPr>
        <p:spPr>
          <a:xfrm>
            <a:off x="936377" y="2288704"/>
            <a:ext cx="1202705" cy="504056"/>
          </a:xfrm>
          <a:prstGeom prst="wedgeEllipseCallout">
            <a:avLst>
              <a:gd name="adj1" fmla="val 47167"/>
              <a:gd name="adj2" fmla="val 11019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숫자 </a:t>
            </a:r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pic>
        <p:nvPicPr>
          <p:cNvPr id="15" name="그림 14" descr="사본 - 18 copy[1].jpg"/>
          <p:cNvPicPr>
            <a:picLocks noChangeAspect="1"/>
          </p:cNvPicPr>
          <p:nvPr/>
        </p:nvPicPr>
        <p:blipFill>
          <a:blip r:embed="rId3" cstate="print"/>
          <a:srcRect l="41079" t="57117" r="36422" b="29440"/>
          <a:stretch>
            <a:fillRect/>
          </a:stretch>
        </p:blipFill>
        <p:spPr>
          <a:xfrm>
            <a:off x="4032721" y="2720752"/>
            <a:ext cx="2736304" cy="2026892"/>
          </a:xfrm>
          <a:prstGeom prst="rect">
            <a:avLst/>
          </a:prstGeom>
        </p:spPr>
      </p:pic>
      <p:sp>
        <p:nvSpPr>
          <p:cNvPr id="16" name="도넛 15"/>
          <p:cNvSpPr/>
          <p:nvPr/>
        </p:nvSpPr>
        <p:spPr>
          <a:xfrm>
            <a:off x="5040833" y="3800872"/>
            <a:ext cx="288032" cy="288032"/>
          </a:xfrm>
          <a:prstGeom prst="donut">
            <a:avLst>
              <a:gd name="adj" fmla="val 59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7" name="그림 16" descr="사본 - 18 copy[1].jpg"/>
          <p:cNvPicPr>
            <a:picLocks noChangeAspect="1"/>
          </p:cNvPicPr>
          <p:nvPr/>
        </p:nvPicPr>
        <p:blipFill>
          <a:blip r:embed="rId3" cstate="print"/>
          <a:srcRect l="68626" t="57694" r="6866" b="28649"/>
          <a:stretch>
            <a:fillRect/>
          </a:stretch>
        </p:blipFill>
        <p:spPr>
          <a:xfrm>
            <a:off x="1728466" y="6105129"/>
            <a:ext cx="2808312" cy="1940075"/>
          </a:xfrm>
          <a:prstGeom prst="rect">
            <a:avLst/>
          </a:prstGeom>
        </p:spPr>
      </p:pic>
      <p:sp>
        <p:nvSpPr>
          <p:cNvPr id="18" name="타원형 설명선 17"/>
          <p:cNvSpPr/>
          <p:nvPr/>
        </p:nvSpPr>
        <p:spPr>
          <a:xfrm>
            <a:off x="4680793" y="6033120"/>
            <a:ext cx="1202705" cy="504056"/>
          </a:xfrm>
          <a:prstGeom prst="wedgeEllipseCallout">
            <a:avLst>
              <a:gd name="adj1" fmla="val -78340"/>
              <a:gd name="adj2" fmla="val 6700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빙고</a:t>
            </a:r>
            <a:r>
              <a:rPr lang="en-US" altLang="ko-KR" sz="1200" dirty="0" smtClean="0"/>
              <a:t>!</a:t>
            </a:r>
            <a:endParaRPr lang="ko-KR" altLang="en-US" sz="1200" dirty="0"/>
          </a:p>
        </p:txBody>
      </p:sp>
      <p:grpSp>
        <p:nvGrpSpPr>
          <p:cNvPr id="19" name="그룹 7"/>
          <p:cNvGrpSpPr/>
          <p:nvPr/>
        </p:nvGrpSpPr>
        <p:grpSpPr>
          <a:xfrm>
            <a:off x="180904" y="8788349"/>
            <a:ext cx="6948161" cy="701155"/>
            <a:chOff x="406478" y="4874980"/>
            <a:chExt cx="6257299" cy="701155"/>
          </a:xfrm>
        </p:grpSpPr>
        <p:sp>
          <p:nvSpPr>
            <p:cNvPr id="27" name="TextBox 26"/>
            <p:cNvSpPr txBox="1"/>
            <p:nvPr/>
          </p:nvSpPr>
          <p:spPr>
            <a:xfrm>
              <a:off x="860415" y="4929804"/>
              <a:ext cx="5803362" cy="646331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ko-KR" altLang="en-US" sz="1200" dirty="0" smtClean="0">
                  <a:latin typeface="나눔고딕" pitchFamily="50" charset="-127"/>
                  <a:ea typeface="나눔고딕" pitchFamily="50" charset="-127"/>
                </a:rPr>
                <a:t>집중력이 부족한 아동</a:t>
              </a:r>
              <a:r>
                <a:rPr lang="en-US" altLang="ko-KR" sz="1200" dirty="0" smtClean="0">
                  <a:latin typeface="나눔고딕" pitchFamily="50" charset="-127"/>
                  <a:ea typeface="나눔고딕" pitchFamily="50" charset="-127"/>
                </a:rPr>
                <a:t>(</a:t>
              </a:r>
              <a:r>
                <a:rPr lang="ko-KR" altLang="en-US" sz="1200" dirty="0" smtClean="0">
                  <a:latin typeface="나눔고딕" pitchFamily="50" charset="-127"/>
                  <a:ea typeface="나눔고딕" pitchFamily="50" charset="-127"/>
                </a:rPr>
                <a:t>예</a:t>
              </a:r>
              <a:r>
                <a:rPr lang="en-US" altLang="ko-KR" sz="1200" dirty="0" smtClean="0">
                  <a:latin typeface="나눔고딕" pitchFamily="50" charset="-127"/>
                  <a:ea typeface="나눔고딕" pitchFamily="50" charset="-127"/>
                </a:rPr>
                <a:t>:ADHD</a:t>
              </a:r>
              <a:r>
                <a:rPr lang="en-US" altLang="ko-KR" sz="1200" dirty="0" smtClean="0">
                  <a:latin typeface="나눔고딕" pitchFamily="50" charset="-127"/>
                  <a:ea typeface="나눔고딕" pitchFamily="50" charset="-127"/>
                </a:rPr>
                <a:t>)</a:t>
              </a:r>
              <a:r>
                <a:rPr lang="ko-KR" altLang="en-US" sz="1200" dirty="0" smtClean="0">
                  <a:latin typeface="나눔고딕" pitchFamily="50" charset="-127"/>
                  <a:ea typeface="나눔고딕" pitchFamily="50" charset="-127"/>
                </a:rPr>
                <a:t>과 함께 할 경우 칸수가 많고 게임 횟수를 많이 한다면 </a:t>
              </a:r>
              <a:r>
                <a:rPr lang="ko-KR" altLang="en-US" sz="1200" dirty="0" smtClean="0">
                  <a:latin typeface="나눔고딕" pitchFamily="50" charset="-127"/>
                  <a:ea typeface="나눔고딕" pitchFamily="50" charset="-127"/>
                </a:rPr>
                <a:t> 게임의 집중력이  감소하고  금방 실증을 낼 경우가  있다</a:t>
              </a:r>
              <a:r>
                <a:rPr lang="en-US" altLang="ko-KR" sz="1200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en-US" altLang="ko-KR" sz="1100" dirty="0">
                <a:latin typeface="HY견명조" pitchFamily="18" charset="-127"/>
                <a:ea typeface="HY견명조" pitchFamily="18" charset="-127"/>
              </a:endParaRPr>
            </a:p>
          </p:txBody>
        </p:sp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78" y="4874980"/>
              <a:ext cx="440392" cy="571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7"/>
          <p:cNvGrpSpPr/>
          <p:nvPr/>
        </p:nvGrpSpPr>
        <p:grpSpPr>
          <a:xfrm>
            <a:off x="1" y="567478"/>
            <a:ext cx="6948434" cy="2862322"/>
            <a:chOff x="601022" y="4239544"/>
            <a:chExt cx="5997907" cy="2862322"/>
          </a:xfrm>
        </p:grpSpPr>
        <p:sp>
          <p:nvSpPr>
            <p:cNvPr id="28" name="TextBox 27"/>
            <p:cNvSpPr txBox="1"/>
            <p:nvPr/>
          </p:nvSpPr>
          <p:spPr>
            <a:xfrm>
              <a:off x="990111" y="4239544"/>
              <a:ext cx="5608818" cy="2862322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ko-KR" altLang="en-US" sz="1200" dirty="0" smtClean="0">
                  <a:latin typeface="나눔고딕" pitchFamily="50" charset="-127"/>
                  <a:ea typeface="나눔고딕" pitchFamily="50" charset="-127"/>
                </a:rPr>
                <a:t>참여 아동 중 아직 숫자를 정확이 모른다면</a:t>
              </a:r>
              <a:r>
                <a:rPr lang="en-US" altLang="ko-KR" sz="120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dirty="0" smtClean="0">
                  <a:latin typeface="나눔고딕" pitchFamily="50" charset="-127"/>
                  <a:ea typeface="나눔고딕" pitchFamily="50" charset="-127"/>
                </a:rPr>
                <a:t>진행자 및 교사가 아이 스스로 </a:t>
              </a:r>
              <a:r>
                <a:rPr lang="ko-KR" altLang="en-US" sz="1200" dirty="0" smtClean="0">
                  <a:latin typeface="나눔고딕" pitchFamily="50" charset="-127"/>
                  <a:ea typeface="나눔고딕" pitchFamily="50" charset="-127"/>
                </a:rPr>
                <a:t>숫자를 찾을 수 있도록 </a:t>
              </a:r>
              <a:r>
                <a:rPr lang="ko-KR" altLang="en-US" sz="1200" dirty="0" smtClean="0">
                  <a:latin typeface="나눔고딕" pitchFamily="50" charset="-127"/>
                  <a:ea typeface="나눔고딕" pitchFamily="50" charset="-127"/>
                </a:rPr>
                <a:t> 언어적</a:t>
              </a:r>
              <a:r>
                <a:rPr lang="en-US" altLang="ko-KR" sz="120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dirty="0" smtClean="0">
                  <a:latin typeface="나눔고딕" pitchFamily="50" charset="-127"/>
                  <a:ea typeface="나눔고딕" pitchFamily="50" charset="-127"/>
                </a:rPr>
                <a:t>신체적 힌트를 주어 시각적으로 숫자를 보고 같은 숫자를 찾을 수 있도록 도움을 준다</a:t>
              </a:r>
              <a:r>
                <a:rPr lang="en-US" altLang="ko-KR" sz="1200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</a:p>
            <a:p>
              <a:pPr algn="just">
                <a:lnSpc>
                  <a:spcPct val="150000"/>
                </a:lnSpc>
              </a:pPr>
              <a:r>
                <a:rPr lang="ko-KR" altLang="en-US" sz="1200" dirty="0" smtClean="0">
                  <a:latin typeface="나눔고딕" pitchFamily="50" charset="-127"/>
                  <a:ea typeface="나눔고딕" pitchFamily="50" charset="-127"/>
                </a:rPr>
                <a:t>예</a:t>
              </a:r>
              <a:r>
                <a:rPr lang="en-US" altLang="ko-KR" sz="1200" dirty="0" smtClean="0">
                  <a:latin typeface="나눔고딕" pitchFamily="50" charset="-127"/>
                  <a:ea typeface="나눔고딕" pitchFamily="50" charset="-127"/>
                </a:rPr>
                <a:t>: </a:t>
              </a:r>
              <a:r>
                <a:rPr lang="ko-KR" altLang="en-US" sz="1200" dirty="0" err="1" smtClean="0">
                  <a:latin typeface="나눔고딕" pitchFamily="50" charset="-127"/>
                  <a:ea typeface="나눔고딕" pitchFamily="50" charset="-127"/>
                </a:rPr>
                <a:t>로보</a:t>
              </a:r>
              <a:r>
                <a:rPr lang="ko-KR" altLang="en-US" sz="1200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1200" dirty="0" smtClean="0">
                  <a:latin typeface="나눔고딕" pitchFamily="50" charset="-127"/>
                  <a:ea typeface="나눔고딕" pitchFamily="50" charset="-127"/>
                </a:rPr>
                <a:t>77</a:t>
              </a:r>
              <a:r>
                <a:rPr lang="ko-KR" altLang="en-US" sz="1200" dirty="0" smtClean="0">
                  <a:latin typeface="나눔고딕" pitchFamily="50" charset="-127"/>
                  <a:ea typeface="나눔고딕" pitchFamily="50" charset="-127"/>
                </a:rPr>
                <a:t>카드의 숫자를 빙고 판 가까이 두고 아이 스스로 숫자를 </a:t>
              </a:r>
              <a:r>
                <a:rPr lang="ko-KR" altLang="en-US" sz="1200" dirty="0" smtClean="0">
                  <a:latin typeface="나눔고딕" pitchFamily="50" charset="-127"/>
                  <a:ea typeface="나눔고딕" pitchFamily="50" charset="-127"/>
                </a:rPr>
                <a:t>변별 같은 숫자를 찾을 </a:t>
              </a:r>
              <a:r>
                <a:rPr lang="ko-KR" altLang="en-US" sz="1200" dirty="0" smtClean="0">
                  <a:latin typeface="나눔고딕" pitchFamily="50" charset="-127"/>
                  <a:ea typeface="나눔고딕" pitchFamily="50" charset="-127"/>
                </a:rPr>
                <a:t>수 있도록 </a:t>
              </a:r>
              <a:r>
                <a:rPr lang="ko-KR" altLang="en-US" sz="1200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1200" dirty="0" smtClean="0">
                  <a:latin typeface="나눔고딕" pitchFamily="50" charset="-127"/>
                  <a:ea typeface="나눔고딕" pitchFamily="50" charset="-127"/>
                </a:rPr>
                <a:t>도움을 준다</a:t>
              </a:r>
              <a:r>
                <a:rPr lang="en-US" altLang="ko-KR" sz="1200" dirty="0" smtClean="0">
                  <a:latin typeface="나눔고딕" pitchFamily="50" charset="-127"/>
                  <a:ea typeface="나눔고딕" pitchFamily="50" charset="-127"/>
                </a:rPr>
                <a:t>.  </a:t>
              </a:r>
            </a:p>
            <a:p>
              <a:pPr marL="228600" indent="-228600" algn="just">
                <a:lnSpc>
                  <a:spcPct val="150000"/>
                </a:lnSpc>
                <a:buAutoNum type="arabicPeriod"/>
              </a:pPr>
              <a:endParaRPr lang="en-US" altLang="ko-KR" sz="1200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228600" indent="-228600" algn="just">
                <a:lnSpc>
                  <a:spcPct val="150000"/>
                </a:lnSpc>
                <a:buAutoNum type="arabicPeriod"/>
              </a:pPr>
              <a:endParaRPr lang="en-US" altLang="ko-KR" sz="1200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228600" indent="-228600" algn="just">
                <a:lnSpc>
                  <a:spcPct val="150000"/>
                </a:lnSpc>
                <a:buAutoNum type="arabicPeriod"/>
              </a:pPr>
              <a:endParaRPr lang="en-US" altLang="ko-KR" sz="1200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228600" indent="-228600" algn="just">
                <a:lnSpc>
                  <a:spcPct val="150000"/>
                </a:lnSpc>
                <a:buAutoNum type="arabicPeriod"/>
              </a:pPr>
              <a:endParaRPr lang="en-US" altLang="ko-KR" sz="1200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228600" indent="-228600" algn="just">
                <a:lnSpc>
                  <a:spcPct val="150000"/>
                </a:lnSpc>
                <a:buAutoNum type="arabicPeriod"/>
              </a:pPr>
              <a:endParaRPr lang="en-US" altLang="ko-KR" sz="1200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228600" indent="-228600" algn="just">
                <a:lnSpc>
                  <a:spcPct val="150000"/>
                </a:lnSpc>
                <a:buAutoNum type="arabicPeriod"/>
              </a:pPr>
              <a:endParaRPr lang="en-US" altLang="ko-KR" sz="12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22" y="5266377"/>
              <a:ext cx="440392" cy="571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4" name="TextBox 143"/>
          <p:cNvSpPr txBox="1"/>
          <p:nvPr/>
        </p:nvSpPr>
        <p:spPr>
          <a:xfrm>
            <a:off x="432321" y="397894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숫자 관련 인지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지각  및 변별 능력 향상에 도움을 준다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숫자를 배우기 위한 기초 단계에서 참여아동에게 숫자에 대한 흥미와 재미를 줄 수 있는 활동이다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32321" y="3637111"/>
            <a:ext cx="1856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 본 보드게임의 장점</a:t>
            </a:r>
            <a:endParaRPr lang="ko-KR" altLang="en-US" sz="14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1" name="그림 120" descr="사본 - 18 copy[1].jpg"/>
          <p:cNvPicPr>
            <a:picLocks noChangeAspect="1"/>
          </p:cNvPicPr>
          <p:nvPr/>
        </p:nvPicPr>
        <p:blipFill>
          <a:blip r:embed="rId3" cstate="print"/>
          <a:srcRect l="41079" t="57117" r="36422" b="29440"/>
          <a:stretch>
            <a:fillRect/>
          </a:stretch>
        </p:blipFill>
        <p:spPr>
          <a:xfrm>
            <a:off x="1512441" y="1928663"/>
            <a:ext cx="1944216" cy="1440161"/>
          </a:xfrm>
          <a:prstGeom prst="rect">
            <a:avLst/>
          </a:prstGeom>
        </p:spPr>
      </p:pic>
      <p:pic>
        <p:nvPicPr>
          <p:cNvPr id="123" name="그림 122" descr="6 copy.jpg"/>
          <p:cNvPicPr>
            <a:picLocks noChangeAspect="1"/>
          </p:cNvPicPr>
          <p:nvPr/>
        </p:nvPicPr>
        <p:blipFill>
          <a:blip r:embed="rId4" cstate="print"/>
          <a:srcRect l="65685" t="87166" r="30394" b="8090"/>
          <a:stretch>
            <a:fillRect/>
          </a:stretch>
        </p:blipFill>
        <p:spPr>
          <a:xfrm>
            <a:off x="1296417" y="2936776"/>
            <a:ext cx="288032" cy="432048"/>
          </a:xfrm>
          <a:prstGeom prst="rect">
            <a:avLst/>
          </a:prstGeom>
        </p:spPr>
      </p:pic>
      <p:sp>
        <p:nvSpPr>
          <p:cNvPr id="124" name="사각형 설명선 123"/>
          <p:cNvSpPr/>
          <p:nvPr/>
        </p:nvSpPr>
        <p:spPr>
          <a:xfrm>
            <a:off x="5040833" y="1712640"/>
            <a:ext cx="1872208" cy="1080120"/>
          </a:xfrm>
          <a:prstGeom prst="wedgeRectCallout">
            <a:avLst>
              <a:gd name="adj1" fmla="val -72108"/>
              <a:gd name="adj2" fmla="val 159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100" dirty="0" smtClean="0"/>
              <a:t>숫자 </a:t>
            </a:r>
            <a:r>
              <a:rPr lang="en-US" altLang="ko-KR" sz="1100" dirty="0" smtClean="0"/>
              <a:t>8</a:t>
            </a:r>
            <a:r>
              <a:rPr lang="ko-KR" altLang="en-US" sz="1100" dirty="0" smtClean="0"/>
              <a:t>이네</a:t>
            </a:r>
            <a:r>
              <a:rPr lang="en-US" altLang="ko-KR" sz="11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100" dirty="0" smtClean="0"/>
              <a:t>숫자 </a:t>
            </a:r>
            <a:r>
              <a:rPr lang="en-US" altLang="ko-KR" sz="1100" dirty="0" smtClean="0"/>
              <a:t>8</a:t>
            </a:r>
            <a:r>
              <a:rPr lang="ko-KR" altLang="en-US" sz="1100" dirty="0" smtClean="0"/>
              <a:t>이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어디 있을까</a:t>
            </a:r>
            <a:r>
              <a:rPr lang="en-US" altLang="ko-KR" sz="11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1100" dirty="0" smtClean="0"/>
              <a:t>우</a:t>
            </a:r>
            <a:r>
              <a:rPr lang="ko-KR" altLang="en-US" sz="1100" dirty="0" smtClean="0"/>
              <a:t>리 </a:t>
            </a:r>
            <a:r>
              <a:rPr lang="ko-KR" altLang="en-US" sz="1100" dirty="0" smtClean="0"/>
              <a:t>같은 모양의 숫자를 찾아 볼까</a:t>
            </a:r>
            <a:r>
              <a:rPr lang="en-US" altLang="ko-KR" sz="1100" dirty="0" smtClean="0"/>
              <a:t>? </a:t>
            </a:r>
            <a:r>
              <a:rPr lang="en-US" altLang="ko-KR" sz="1100" dirty="0" smtClean="0"/>
              <a:t> </a:t>
            </a:r>
            <a:endParaRPr lang="ko-KR" altLang="en-US" sz="1100" dirty="0"/>
          </a:p>
        </p:txBody>
      </p:sp>
      <p:grpSp>
        <p:nvGrpSpPr>
          <p:cNvPr id="218" name="그룹 217"/>
          <p:cNvGrpSpPr/>
          <p:nvPr/>
        </p:nvGrpSpPr>
        <p:grpSpPr>
          <a:xfrm>
            <a:off x="3096617" y="1928664"/>
            <a:ext cx="1800200" cy="1440160"/>
            <a:chOff x="3096617" y="1640632"/>
            <a:chExt cx="1800200" cy="1440160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 flipH="1">
              <a:off x="3096617" y="1640632"/>
              <a:ext cx="180020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 flipH="1">
              <a:off x="4631757" y="2681491"/>
              <a:ext cx="69421" cy="147023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37" y="52"/>
                </a:cxn>
                <a:cxn ang="0">
                  <a:pos x="35" y="46"/>
                </a:cxn>
                <a:cxn ang="0">
                  <a:pos x="35" y="41"/>
                </a:cxn>
                <a:cxn ang="0">
                  <a:pos x="36" y="39"/>
                </a:cxn>
                <a:cxn ang="0">
                  <a:pos x="39" y="37"/>
                </a:cxn>
                <a:cxn ang="0">
                  <a:pos x="40" y="37"/>
                </a:cxn>
                <a:cxn ang="0">
                  <a:pos x="44" y="39"/>
                </a:cxn>
                <a:cxn ang="0">
                  <a:pos x="48" y="45"/>
                </a:cxn>
                <a:cxn ang="0">
                  <a:pos x="44" y="49"/>
                </a:cxn>
                <a:cxn ang="0">
                  <a:pos x="43" y="50"/>
                </a:cxn>
                <a:cxn ang="0">
                  <a:pos x="43" y="80"/>
                </a:cxn>
                <a:cxn ang="0">
                  <a:pos x="72" y="17"/>
                </a:cxn>
                <a:cxn ang="0">
                  <a:pos x="71" y="15"/>
                </a:cxn>
                <a:cxn ang="0">
                  <a:pos x="70" y="13"/>
                </a:cxn>
                <a:cxn ang="0">
                  <a:pos x="69" y="10"/>
                </a:cxn>
                <a:cxn ang="0">
                  <a:pos x="69" y="6"/>
                </a:cxn>
                <a:cxn ang="0">
                  <a:pos x="70" y="2"/>
                </a:cxn>
                <a:cxn ang="0">
                  <a:pos x="74" y="1"/>
                </a:cxn>
                <a:cxn ang="0">
                  <a:pos x="78" y="0"/>
                </a:cxn>
                <a:cxn ang="0">
                  <a:pos x="83" y="1"/>
                </a:cxn>
                <a:cxn ang="0">
                  <a:pos x="87" y="2"/>
                </a:cxn>
                <a:cxn ang="0">
                  <a:pos x="88" y="5"/>
                </a:cxn>
                <a:cxn ang="0">
                  <a:pos x="88" y="9"/>
                </a:cxn>
                <a:cxn ang="0">
                  <a:pos x="87" y="11"/>
                </a:cxn>
                <a:cxn ang="0">
                  <a:pos x="85" y="13"/>
                </a:cxn>
                <a:cxn ang="0">
                  <a:pos x="84" y="15"/>
                </a:cxn>
                <a:cxn ang="0">
                  <a:pos x="82" y="18"/>
                </a:cxn>
                <a:cxn ang="0">
                  <a:pos x="79" y="18"/>
                </a:cxn>
                <a:cxn ang="0">
                  <a:pos x="44" y="83"/>
                </a:cxn>
                <a:cxn ang="0">
                  <a:pos x="69" y="79"/>
                </a:cxn>
                <a:cxn ang="0">
                  <a:pos x="69" y="85"/>
                </a:cxn>
                <a:cxn ang="0">
                  <a:pos x="43" y="89"/>
                </a:cxn>
                <a:cxn ang="0">
                  <a:pos x="79" y="143"/>
                </a:cxn>
                <a:cxn ang="0">
                  <a:pos x="76" y="147"/>
                </a:cxn>
                <a:cxn ang="0">
                  <a:pos x="43" y="92"/>
                </a:cxn>
                <a:cxn ang="0">
                  <a:pos x="43" y="161"/>
                </a:cxn>
                <a:cxn ang="0">
                  <a:pos x="43" y="161"/>
                </a:cxn>
                <a:cxn ang="0">
                  <a:pos x="45" y="161"/>
                </a:cxn>
                <a:cxn ang="0">
                  <a:pos x="48" y="164"/>
                </a:cxn>
                <a:cxn ang="0">
                  <a:pos x="49" y="169"/>
                </a:cxn>
                <a:cxn ang="0">
                  <a:pos x="46" y="173"/>
                </a:cxn>
                <a:cxn ang="0">
                  <a:pos x="43" y="177"/>
                </a:cxn>
                <a:cxn ang="0">
                  <a:pos x="36" y="176"/>
                </a:cxn>
                <a:cxn ang="0">
                  <a:pos x="35" y="170"/>
                </a:cxn>
                <a:cxn ang="0">
                  <a:pos x="35" y="164"/>
                </a:cxn>
                <a:cxn ang="0">
                  <a:pos x="36" y="161"/>
                </a:cxn>
                <a:cxn ang="0">
                  <a:pos x="37" y="160"/>
                </a:cxn>
                <a:cxn ang="0">
                  <a:pos x="39" y="161"/>
                </a:cxn>
                <a:cxn ang="0">
                  <a:pos x="36" y="103"/>
                </a:cxn>
                <a:cxn ang="0">
                  <a:pos x="2" y="167"/>
                </a:cxn>
                <a:cxn ang="0">
                  <a:pos x="0" y="163"/>
                </a:cxn>
                <a:cxn ang="0">
                  <a:pos x="37" y="90"/>
                </a:cxn>
                <a:cxn ang="0">
                  <a:pos x="19" y="97"/>
                </a:cxn>
                <a:cxn ang="0">
                  <a:pos x="18" y="90"/>
                </a:cxn>
                <a:cxn ang="0">
                  <a:pos x="37" y="84"/>
                </a:cxn>
                <a:cxn ang="0">
                  <a:pos x="13" y="41"/>
                </a:cxn>
                <a:cxn ang="0">
                  <a:pos x="13" y="39"/>
                </a:cxn>
                <a:cxn ang="0">
                  <a:pos x="14" y="40"/>
                </a:cxn>
                <a:cxn ang="0">
                  <a:pos x="40" y="83"/>
                </a:cxn>
                <a:cxn ang="0">
                  <a:pos x="40" y="52"/>
                </a:cxn>
                <a:cxn ang="0">
                  <a:pos x="40" y="52"/>
                </a:cxn>
              </a:cxnLst>
              <a:rect l="0" t="0" r="r" b="b"/>
              <a:pathLst>
                <a:path w="88" h="177">
                  <a:moveTo>
                    <a:pt x="40" y="52"/>
                  </a:moveTo>
                  <a:lnTo>
                    <a:pt x="37" y="52"/>
                  </a:lnTo>
                  <a:lnTo>
                    <a:pt x="35" y="46"/>
                  </a:lnTo>
                  <a:lnTo>
                    <a:pt x="35" y="41"/>
                  </a:lnTo>
                  <a:lnTo>
                    <a:pt x="36" y="39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44" y="39"/>
                  </a:lnTo>
                  <a:lnTo>
                    <a:pt x="48" y="45"/>
                  </a:lnTo>
                  <a:lnTo>
                    <a:pt x="44" y="49"/>
                  </a:lnTo>
                  <a:lnTo>
                    <a:pt x="43" y="50"/>
                  </a:lnTo>
                  <a:lnTo>
                    <a:pt x="43" y="80"/>
                  </a:lnTo>
                  <a:lnTo>
                    <a:pt x="72" y="17"/>
                  </a:lnTo>
                  <a:lnTo>
                    <a:pt x="71" y="15"/>
                  </a:lnTo>
                  <a:lnTo>
                    <a:pt x="70" y="13"/>
                  </a:lnTo>
                  <a:lnTo>
                    <a:pt x="69" y="10"/>
                  </a:lnTo>
                  <a:lnTo>
                    <a:pt x="69" y="6"/>
                  </a:lnTo>
                  <a:lnTo>
                    <a:pt x="70" y="2"/>
                  </a:lnTo>
                  <a:lnTo>
                    <a:pt x="74" y="1"/>
                  </a:lnTo>
                  <a:lnTo>
                    <a:pt x="78" y="0"/>
                  </a:lnTo>
                  <a:lnTo>
                    <a:pt x="83" y="1"/>
                  </a:lnTo>
                  <a:lnTo>
                    <a:pt x="87" y="2"/>
                  </a:lnTo>
                  <a:lnTo>
                    <a:pt x="88" y="5"/>
                  </a:lnTo>
                  <a:lnTo>
                    <a:pt x="88" y="9"/>
                  </a:lnTo>
                  <a:lnTo>
                    <a:pt x="87" y="11"/>
                  </a:lnTo>
                  <a:lnTo>
                    <a:pt x="85" y="13"/>
                  </a:lnTo>
                  <a:lnTo>
                    <a:pt x="84" y="15"/>
                  </a:lnTo>
                  <a:lnTo>
                    <a:pt x="82" y="18"/>
                  </a:lnTo>
                  <a:lnTo>
                    <a:pt x="79" y="18"/>
                  </a:lnTo>
                  <a:lnTo>
                    <a:pt x="44" y="83"/>
                  </a:lnTo>
                  <a:lnTo>
                    <a:pt x="69" y="79"/>
                  </a:lnTo>
                  <a:lnTo>
                    <a:pt x="69" y="85"/>
                  </a:lnTo>
                  <a:lnTo>
                    <a:pt x="43" y="89"/>
                  </a:lnTo>
                  <a:lnTo>
                    <a:pt x="79" y="143"/>
                  </a:lnTo>
                  <a:lnTo>
                    <a:pt x="76" y="147"/>
                  </a:lnTo>
                  <a:lnTo>
                    <a:pt x="43" y="92"/>
                  </a:lnTo>
                  <a:lnTo>
                    <a:pt x="43" y="161"/>
                  </a:lnTo>
                  <a:lnTo>
                    <a:pt x="43" y="161"/>
                  </a:lnTo>
                  <a:lnTo>
                    <a:pt x="45" y="161"/>
                  </a:lnTo>
                  <a:lnTo>
                    <a:pt x="48" y="164"/>
                  </a:lnTo>
                  <a:lnTo>
                    <a:pt x="49" y="169"/>
                  </a:lnTo>
                  <a:lnTo>
                    <a:pt x="46" y="173"/>
                  </a:lnTo>
                  <a:lnTo>
                    <a:pt x="43" y="177"/>
                  </a:lnTo>
                  <a:lnTo>
                    <a:pt x="36" y="176"/>
                  </a:lnTo>
                  <a:lnTo>
                    <a:pt x="35" y="170"/>
                  </a:lnTo>
                  <a:lnTo>
                    <a:pt x="35" y="164"/>
                  </a:lnTo>
                  <a:lnTo>
                    <a:pt x="36" y="161"/>
                  </a:lnTo>
                  <a:lnTo>
                    <a:pt x="37" y="160"/>
                  </a:lnTo>
                  <a:lnTo>
                    <a:pt x="39" y="161"/>
                  </a:lnTo>
                  <a:lnTo>
                    <a:pt x="36" y="103"/>
                  </a:lnTo>
                  <a:lnTo>
                    <a:pt x="2" y="167"/>
                  </a:lnTo>
                  <a:lnTo>
                    <a:pt x="0" y="163"/>
                  </a:lnTo>
                  <a:lnTo>
                    <a:pt x="37" y="90"/>
                  </a:lnTo>
                  <a:lnTo>
                    <a:pt x="19" y="97"/>
                  </a:lnTo>
                  <a:lnTo>
                    <a:pt x="18" y="90"/>
                  </a:lnTo>
                  <a:lnTo>
                    <a:pt x="37" y="84"/>
                  </a:lnTo>
                  <a:lnTo>
                    <a:pt x="13" y="41"/>
                  </a:lnTo>
                  <a:lnTo>
                    <a:pt x="13" y="39"/>
                  </a:lnTo>
                  <a:lnTo>
                    <a:pt x="14" y="40"/>
                  </a:lnTo>
                  <a:lnTo>
                    <a:pt x="40" y="83"/>
                  </a:lnTo>
                  <a:lnTo>
                    <a:pt x="40" y="52"/>
                  </a:lnTo>
                  <a:lnTo>
                    <a:pt x="40" y="52"/>
                  </a:lnTo>
                  <a:close/>
                </a:path>
              </a:pathLst>
            </a:custGeom>
            <a:solidFill>
              <a:srgbClr val="FAFA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 flipH="1">
              <a:off x="4199456" y="2078360"/>
              <a:ext cx="66265" cy="148695"/>
            </a:xfrm>
            <a:custGeom>
              <a:avLst/>
              <a:gdLst/>
              <a:ahLst/>
              <a:cxnLst>
                <a:cxn ang="0">
                  <a:pos x="39" y="51"/>
                </a:cxn>
                <a:cxn ang="0">
                  <a:pos x="35" y="50"/>
                </a:cxn>
                <a:cxn ang="0">
                  <a:pos x="34" y="46"/>
                </a:cxn>
                <a:cxn ang="0">
                  <a:pos x="35" y="38"/>
                </a:cxn>
                <a:cxn ang="0">
                  <a:pos x="39" y="36"/>
                </a:cxn>
                <a:cxn ang="0">
                  <a:pos x="44" y="38"/>
                </a:cxn>
                <a:cxn ang="0">
                  <a:pos x="46" y="44"/>
                </a:cxn>
                <a:cxn ang="0">
                  <a:pos x="43" y="49"/>
                </a:cxn>
                <a:cxn ang="0">
                  <a:pos x="40" y="50"/>
                </a:cxn>
                <a:cxn ang="0">
                  <a:pos x="40" y="80"/>
                </a:cxn>
                <a:cxn ang="0">
                  <a:pos x="72" y="16"/>
                </a:cxn>
                <a:cxn ang="0">
                  <a:pos x="70" y="15"/>
                </a:cxn>
                <a:cxn ang="0">
                  <a:pos x="70" y="14"/>
                </a:cxn>
                <a:cxn ang="0">
                  <a:pos x="68" y="10"/>
                </a:cxn>
                <a:cxn ang="0">
                  <a:pos x="68" y="6"/>
                </a:cxn>
                <a:cxn ang="0">
                  <a:pos x="69" y="2"/>
                </a:cxn>
                <a:cxn ang="0">
                  <a:pos x="72" y="1"/>
                </a:cxn>
                <a:cxn ang="0">
                  <a:pos x="75" y="0"/>
                </a:cxn>
                <a:cxn ang="0">
                  <a:pos x="82" y="1"/>
                </a:cxn>
                <a:cxn ang="0">
                  <a:pos x="84" y="2"/>
                </a:cxn>
                <a:cxn ang="0">
                  <a:pos x="86" y="5"/>
                </a:cxn>
                <a:cxn ang="0">
                  <a:pos x="86" y="9"/>
                </a:cxn>
                <a:cxn ang="0">
                  <a:pos x="86" y="13"/>
                </a:cxn>
                <a:cxn ang="0">
                  <a:pos x="83" y="16"/>
                </a:cxn>
                <a:cxn ang="0">
                  <a:pos x="78" y="18"/>
                </a:cxn>
                <a:cxn ang="0">
                  <a:pos x="44" y="81"/>
                </a:cxn>
                <a:cxn ang="0">
                  <a:pos x="68" y="79"/>
                </a:cxn>
                <a:cxn ang="0">
                  <a:pos x="68" y="84"/>
                </a:cxn>
                <a:cxn ang="0">
                  <a:pos x="42" y="89"/>
                </a:cxn>
                <a:cxn ang="0">
                  <a:pos x="78" y="144"/>
                </a:cxn>
                <a:cxn ang="0">
                  <a:pos x="74" y="146"/>
                </a:cxn>
                <a:cxn ang="0">
                  <a:pos x="42" y="91"/>
                </a:cxn>
                <a:cxn ang="0">
                  <a:pos x="40" y="160"/>
                </a:cxn>
                <a:cxn ang="0">
                  <a:pos x="42" y="160"/>
                </a:cxn>
                <a:cxn ang="0">
                  <a:pos x="44" y="161"/>
                </a:cxn>
                <a:cxn ang="0">
                  <a:pos x="46" y="164"/>
                </a:cxn>
                <a:cxn ang="0">
                  <a:pos x="48" y="169"/>
                </a:cxn>
                <a:cxn ang="0">
                  <a:pos x="46" y="174"/>
                </a:cxn>
                <a:cxn ang="0">
                  <a:pos x="40" y="177"/>
                </a:cxn>
                <a:cxn ang="0">
                  <a:pos x="35" y="175"/>
                </a:cxn>
                <a:cxn ang="0">
                  <a:pos x="34" y="170"/>
                </a:cxn>
                <a:cxn ang="0">
                  <a:pos x="34" y="166"/>
                </a:cxn>
                <a:cxn ang="0">
                  <a:pos x="34" y="164"/>
                </a:cxn>
                <a:cxn ang="0">
                  <a:pos x="34" y="161"/>
                </a:cxn>
                <a:cxn ang="0">
                  <a:pos x="35" y="160"/>
                </a:cxn>
                <a:cxn ang="0">
                  <a:pos x="35" y="160"/>
                </a:cxn>
                <a:cxn ang="0">
                  <a:pos x="38" y="160"/>
                </a:cxn>
                <a:cxn ang="0">
                  <a:pos x="35" y="102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36" y="90"/>
                </a:cxn>
                <a:cxn ang="0">
                  <a:pos x="18" y="97"/>
                </a:cxn>
                <a:cxn ang="0">
                  <a:pos x="16" y="90"/>
                </a:cxn>
                <a:cxn ang="0">
                  <a:pos x="36" y="84"/>
                </a:cxn>
                <a:cxn ang="0">
                  <a:pos x="12" y="42"/>
                </a:cxn>
                <a:cxn ang="0">
                  <a:pos x="12" y="40"/>
                </a:cxn>
                <a:cxn ang="0">
                  <a:pos x="14" y="38"/>
                </a:cxn>
                <a:cxn ang="0">
                  <a:pos x="39" y="82"/>
                </a:cxn>
                <a:cxn ang="0">
                  <a:pos x="39" y="51"/>
                </a:cxn>
                <a:cxn ang="0">
                  <a:pos x="39" y="51"/>
                </a:cxn>
              </a:cxnLst>
              <a:rect l="0" t="0" r="r" b="b"/>
              <a:pathLst>
                <a:path w="86" h="177">
                  <a:moveTo>
                    <a:pt x="39" y="51"/>
                  </a:moveTo>
                  <a:lnTo>
                    <a:pt x="35" y="50"/>
                  </a:lnTo>
                  <a:lnTo>
                    <a:pt x="34" y="46"/>
                  </a:lnTo>
                  <a:lnTo>
                    <a:pt x="35" y="38"/>
                  </a:lnTo>
                  <a:lnTo>
                    <a:pt x="39" y="36"/>
                  </a:lnTo>
                  <a:lnTo>
                    <a:pt x="44" y="38"/>
                  </a:lnTo>
                  <a:lnTo>
                    <a:pt x="46" y="44"/>
                  </a:lnTo>
                  <a:lnTo>
                    <a:pt x="43" y="49"/>
                  </a:lnTo>
                  <a:lnTo>
                    <a:pt x="40" y="50"/>
                  </a:lnTo>
                  <a:lnTo>
                    <a:pt x="40" y="80"/>
                  </a:lnTo>
                  <a:lnTo>
                    <a:pt x="72" y="16"/>
                  </a:lnTo>
                  <a:lnTo>
                    <a:pt x="70" y="15"/>
                  </a:lnTo>
                  <a:lnTo>
                    <a:pt x="70" y="14"/>
                  </a:lnTo>
                  <a:lnTo>
                    <a:pt x="68" y="10"/>
                  </a:lnTo>
                  <a:lnTo>
                    <a:pt x="68" y="6"/>
                  </a:lnTo>
                  <a:lnTo>
                    <a:pt x="69" y="2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82" y="1"/>
                  </a:lnTo>
                  <a:lnTo>
                    <a:pt x="84" y="2"/>
                  </a:lnTo>
                  <a:lnTo>
                    <a:pt x="86" y="5"/>
                  </a:lnTo>
                  <a:lnTo>
                    <a:pt x="86" y="9"/>
                  </a:lnTo>
                  <a:lnTo>
                    <a:pt x="86" y="13"/>
                  </a:lnTo>
                  <a:lnTo>
                    <a:pt x="83" y="16"/>
                  </a:lnTo>
                  <a:lnTo>
                    <a:pt x="78" y="18"/>
                  </a:lnTo>
                  <a:lnTo>
                    <a:pt x="44" y="81"/>
                  </a:lnTo>
                  <a:lnTo>
                    <a:pt x="68" y="79"/>
                  </a:lnTo>
                  <a:lnTo>
                    <a:pt x="68" y="84"/>
                  </a:lnTo>
                  <a:lnTo>
                    <a:pt x="42" y="89"/>
                  </a:lnTo>
                  <a:lnTo>
                    <a:pt x="78" y="144"/>
                  </a:lnTo>
                  <a:lnTo>
                    <a:pt x="74" y="146"/>
                  </a:lnTo>
                  <a:lnTo>
                    <a:pt x="42" y="91"/>
                  </a:lnTo>
                  <a:lnTo>
                    <a:pt x="40" y="160"/>
                  </a:lnTo>
                  <a:lnTo>
                    <a:pt x="42" y="160"/>
                  </a:lnTo>
                  <a:lnTo>
                    <a:pt x="44" y="161"/>
                  </a:lnTo>
                  <a:lnTo>
                    <a:pt x="46" y="164"/>
                  </a:lnTo>
                  <a:lnTo>
                    <a:pt x="48" y="169"/>
                  </a:lnTo>
                  <a:lnTo>
                    <a:pt x="46" y="174"/>
                  </a:lnTo>
                  <a:lnTo>
                    <a:pt x="40" y="177"/>
                  </a:lnTo>
                  <a:lnTo>
                    <a:pt x="35" y="175"/>
                  </a:lnTo>
                  <a:lnTo>
                    <a:pt x="34" y="170"/>
                  </a:lnTo>
                  <a:lnTo>
                    <a:pt x="34" y="166"/>
                  </a:lnTo>
                  <a:lnTo>
                    <a:pt x="34" y="164"/>
                  </a:lnTo>
                  <a:lnTo>
                    <a:pt x="34" y="161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38" y="160"/>
                  </a:lnTo>
                  <a:lnTo>
                    <a:pt x="35" y="102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36" y="90"/>
                  </a:lnTo>
                  <a:lnTo>
                    <a:pt x="18" y="97"/>
                  </a:lnTo>
                  <a:lnTo>
                    <a:pt x="16" y="90"/>
                  </a:lnTo>
                  <a:lnTo>
                    <a:pt x="36" y="84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39" y="82"/>
                  </a:lnTo>
                  <a:lnTo>
                    <a:pt x="39" y="51"/>
                  </a:lnTo>
                  <a:lnTo>
                    <a:pt x="39" y="51"/>
                  </a:lnTo>
                  <a:close/>
                </a:path>
              </a:pathLst>
            </a:custGeom>
            <a:solidFill>
              <a:srgbClr val="FAFA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 flipH="1">
              <a:off x="3462653" y="2654759"/>
              <a:ext cx="67842" cy="148695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38" y="50"/>
                </a:cxn>
                <a:cxn ang="0">
                  <a:pos x="35" y="44"/>
                </a:cxn>
                <a:cxn ang="0">
                  <a:pos x="35" y="39"/>
                </a:cxn>
                <a:cxn ang="0">
                  <a:pos x="41" y="36"/>
                </a:cxn>
                <a:cxn ang="0">
                  <a:pos x="44" y="37"/>
                </a:cxn>
                <a:cxn ang="0">
                  <a:pos x="47" y="44"/>
                </a:cxn>
                <a:cxn ang="0">
                  <a:pos x="45" y="46"/>
                </a:cxn>
                <a:cxn ang="0">
                  <a:pos x="44" y="49"/>
                </a:cxn>
                <a:cxn ang="0">
                  <a:pos x="43" y="49"/>
                </a:cxn>
                <a:cxn ang="0">
                  <a:pos x="41" y="50"/>
                </a:cxn>
                <a:cxn ang="0">
                  <a:pos x="41" y="80"/>
                </a:cxn>
                <a:cxn ang="0">
                  <a:pos x="74" y="17"/>
                </a:cxn>
                <a:cxn ang="0">
                  <a:pos x="70" y="13"/>
                </a:cxn>
                <a:cxn ang="0">
                  <a:pos x="70" y="6"/>
                </a:cxn>
                <a:cxn ang="0">
                  <a:pos x="70" y="2"/>
                </a:cxn>
                <a:cxn ang="0">
                  <a:pos x="73" y="0"/>
                </a:cxn>
                <a:cxn ang="0">
                  <a:pos x="76" y="0"/>
                </a:cxn>
                <a:cxn ang="0">
                  <a:pos x="82" y="0"/>
                </a:cxn>
                <a:cxn ang="0">
                  <a:pos x="86" y="2"/>
                </a:cxn>
                <a:cxn ang="0">
                  <a:pos x="87" y="5"/>
                </a:cxn>
                <a:cxn ang="0">
                  <a:pos x="87" y="9"/>
                </a:cxn>
                <a:cxn ang="0">
                  <a:pos x="86" y="13"/>
                </a:cxn>
                <a:cxn ang="0">
                  <a:pos x="84" y="15"/>
                </a:cxn>
                <a:cxn ang="0">
                  <a:pos x="78" y="18"/>
                </a:cxn>
                <a:cxn ang="0">
                  <a:pos x="44" y="81"/>
                </a:cxn>
                <a:cxn ang="0">
                  <a:pos x="67" y="77"/>
                </a:cxn>
                <a:cxn ang="0">
                  <a:pos x="67" y="84"/>
                </a:cxn>
                <a:cxn ang="0">
                  <a:pos x="44" y="88"/>
                </a:cxn>
                <a:cxn ang="0">
                  <a:pos x="78" y="143"/>
                </a:cxn>
                <a:cxn ang="0">
                  <a:pos x="75" y="146"/>
                </a:cxn>
                <a:cxn ang="0">
                  <a:pos x="41" y="90"/>
                </a:cxn>
                <a:cxn ang="0">
                  <a:pos x="41" y="160"/>
                </a:cxn>
                <a:cxn ang="0">
                  <a:pos x="41" y="160"/>
                </a:cxn>
                <a:cxn ang="0">
                  <a:pos x="44" y="161"/>
                </a:cxn>
                <a:cxn ang="0">
                  <a:pos x="47" y="164"/>
                </a:cxn>
                <a:cxn ang="0">
                  <a:pos x="48" y="169"/>
                </a:cxn>
                <a:cxn ang="0">
                  <a:pos x="45" y="174"/>
                </a:cxn>
                <a:cxn ang="0">
                  <a:pos x="41" y="177"/>
                </a:cxn>
                <a:cxn ang="0">
                  <a:pos x="35" y="174"/>
                </a:cxn>
                <a:cxn ang="0">
                  <a:pos x="34" y="169"/>
                </a:cxn>
                <a:cxn ang="0">
                  <a:pos x="34" y="163"/>
                </a:cxn>
                <a:cxn ang="0">
                  <a:pos x="35" y="160"/>
                </a:cxn>
                <a:cxn ang="0">
                  <a:pos x="36" y="160"/>
                </a:cxn>
                <a:cxn ang="0">
                  <a:pos x="38" y="160"/>
                </a:cxn>
                <a:cxn ang="0">
                  <a:pos x="35" y="101"/>
                </a:cxn>
                <a:cxn ang="0">
                  <a:pos x="3" y="167"/>
                </a:cxn>
                <a:cxn ang="0">
                  <a:pos x="0" y="164"/>
                </a:cxn>
                <a:cxn ang="0">
                  <a:pos x="36" y="90"/>
                </a:cxn>
                <a:cxn ang="0">
                  <a:pos x="18" y="97"/>
                </a:cxn>
                <a:cxn ang="0">
                  <a:pos x="18" y="90"/>
                </a:cxn>
                <a:cxn ang="0">
                  <a:pos x="36" y="84"/>
                </a:cxn>
                <a:cxn ang="0">
                  <a:pos x="13" y="42"/>
                </a:cxn>
                <a:cxn ang="0">
                  <a:pos x="13" y="40"/>
                </a:cxn>
                <a:cxn ang="0">
                  <a:pos x="14" y="39"/>
                </a:cxn>
                <a:cxn ang="0">
                  <a:pos x="40" y="83"/>
                </a:cxn>
                <a:cxn ang="0">
                  <a:pos x="40" y="52"/>
                </a:cxn>
                <a:cxn ang="0">
                  <a:pos x="40" y="52"/>
                </a:cxn>
              </a:cxnLst>
              <a:rect l="0" t="0" r="r" b="b"/>
              <a:pathLst>
                <a:path w="87" h="177">
                  <a:moveTo>
                    <a:pt x="40" y="52"/>
                  </a:moveTo>
                  <a:lnTo>
                    <a:pt x="38" y="50"/>
                  </a:lnTo>
                  <a:lnTo>
                    <a:pt x="35" y="44"/>
                  </a:lnTo>
                  <a:lnTo>
                    <a:pt x="35" y="39"/>
                  </a:lnTo>
                  <a:lnTo>
                    <a:pt x="41" y="36"/>
                  </a:lnTo>
                  <a:lnTo>
                    <a:pt x="44" y="37"/>
                  </a:lnTo>
                  <a:lnTo>
                    <a:pt x="47" y="44"/>
                  </a:lnTo>
                  <a:lnTo>
                    <a:pt x="45" y="46"/>
                  </a:lnTo>
                  <a:lnTo>
                    <a:pt x="44" y="49"/>
                  </a:lnTo>
                  <a:lnTo>
                    <a:pt x="43" y="49"/>
                  </a:lnTo>
                  <a:lnTo>
                    <a:pt x="41" y="50"/>
                  </a:lnTo>
                  <a:lnTo>
                    <a:pt x="41" y="80"/>
                  </a:lnTo>
                  <a:lnTo>
                    <a:pt x="74" y="17"/>
                  </a:lnTo>
                  <a:lnTo>
                    <a:pt x="70" y="13"/>
                  </a:lnTo>
                  <a:lnTo>
                    <a:pt x="70" y="6"/>
                  </a:lnTo>
                  <a:lnTo>
                    <a:pt x="70" y="2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6" y="2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86" y="13"/>
                  </a:lnTo>
                  <a:lnTo>
                    <a:pt x="84" y="15"/>
                  </a:lnTo>
                  <a:lnTo>
                    <a:pt x="78" y="18"/>
                  </a:lnTo>
                  <a:lnTo>
                    <a:pt x="44" y="81"/>
                  </a:lnTo>
                  <a:lnTo>
                    <a:pt x="67" y="77"/>
                  </a:lnTo>
                  <a:lnTo>
                    <a:pt x="67" y="84"/>
                  </a:lnTo>
                  <a:lnTo>
                    <a:pt x="44" y="88"/>
                  </a:lnTo>
                  <a:lnTo>
                    <a:pt x="78" y="143"/>
                  </a:lnTo>
                  <a:lnTo>
                    <a:pt x="75" y="146"/>
                  </a:lnTo>
                  <a:lnTo>
                    <a:pt x="41" y="90"/>
                  </a:lnTo>
                  <a:lnTo>
                    <a:pt x="41" y="160"/>
                  </a:lnTo>
                  <a:lnTo>
                    <a:pt x="41" y="160"/>
                  </a:lnTo>
                  <a:lnTo>
                    <a:pt x="44" y="161"/>
                  </a:lnTo>
                  <a:lnTo>
                    <a:pt x="47" y="164"/>
                  </a:lnTo>
                  <a:lnTo>
                    <a:pt x="48" y="169"/>
                  </a:lnTo>
                  <a:lnTo>
                    <a:pt x="45" y="174"/>
                  </a:lnTo>
                  <a:lnTo>
                    <a:pt x="41" y="177"/>
                  </a:lnTo>
                  <a:lnTo>
                    <a:pt x="35" y="174"/>
                  </a:lnTo>
                  <a:lnTo>
                    <a:pt x="34" y="169"/>
                  </a:lnTo>
                  <a:lnTo>
                    <a:pt x="34" y="163"/>
                  </a:lnTo>
                  <a:lnTo>
                    <a:pt x="35" y="160"/>
                  </a:lnTo>
                  <a:lnTo>
                    <a:pt x="36" y="160"/>
                  </a:lnTo>
                  <a:lnTo>
                    <a:pt x="38" y="160"/>
                  </a:lnTo>
                  <a:lnTo>
                    <a:pt x="35" y="101"/>
                  </a:lnTo>
                  <a:lnTo>
                    <a:pt x="3" y="167"/>
                  </a:lnTo>
                  <a:lnTo>
                    <a:pt x="0" y="164"/>
                  </a:lnTo>
                  <a:lnTo>
                    <a:pt x="36" y="90"/>
                  </a:lnTo>
                  <a:lnTo>
                    <a:pt x="18" y="97"/>
                  </a:lnTo>
                  <a:lnTo>
                    <a:pt x="18" y="90"/>
                  </a:lnTo>
                  <a:lnTo>
                    <a:pt x="36" y="84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4" y="39"/>
                  </a:lnTo>
                  <a:lnTo>
                    <a:pt x="40" y="83"/>
                  </a:lnTo>
                  <a:lnTo>
                    <a:pt x="40" y="52"/>
                  </a:lnTo>
                  <a:lnTo>
                    <a:pt x="40" y="52"/>
                  </a:lnTo>
                  <a:close/>
                </a:path>
              </a:pathLst>
            </a:custGeom>
            <a:solidFill>
              <a:srgbClr val="FAFA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 flipH="1">
              <a:off x="3298568" y="2649746"/>
              <a:ext cx="67842" cy="147023"/>
            </a:xfrm>
            <a:custGeom>
              <a:avLst/>
              <a:gdLst/>
              <a:ahLst/>
              <a:cxnLst>
                <a:cxn ang="0">
                  <a:pos x="38" y="52"/>
                </a:cxn>
                <a:cxn ang="0">
                  <a:pos x="36" y="52"/>
                </a:cxn>
                <a:cxn ang="0">
                  <a:pos x="33" y="47"/>
                </a:cxn>
                <a:cxn ang="0">
                  <a:pos x="33" y="40"/>
                </a:cxn>
                <a:cxn ang="0">
                  <a:pos x="38" y="36"/>
                </a:cxn>
                <a:cxn ang="0">
                  <a:pos x="44" y="39"/>
                </a:cxn>
                <a:cxn ang="0">
                  <a:pos x="46" y="45"/>
                </a:cxn>
                <a:cxn ang="0">
                  <a:pos x="42" y="49"/>
                </a:cxn>
                <a:cxn ang="0">
                  <a:pos x="40" y="50"/>
                </a:cxn>
                <a:cxn ang="0">
                  <a:pos x="40" y="80"/>
                </a:cxn>
                <a:cxn ang="0">
                  <a:pos x="72" y="17"/>
                </a:cxn>
                <a:cxn ang="0">
                  <a:pos x="70" y="17"/>
                </a:cxn>
                <a:cxn ang="0">
                  <a:pos x="70" y="14"/>
                </a:cxn>
                <a:cxn ang="0">
                  <a:pos x="67" y="12"/>
                </a:cxn>
                <a:cxn ang="0">
                  <a:pos x="67" y="8"/>
                </a:cxn>
                <a:cxn ang="0">
                  <a:pos x="68" y="3"/>
                </a:cxn>
                <a:cxn ang="0">
                  <a:pos x="72" y="1"/>
                </a:cxn>
                <a:cxn ang="0">
                  <a:pos x="76" y="0"/>
                </a:cxn>
                <a:cxn ang="0">
                  <a:pos x="81" y="1"/>
                </a:cxn>
                <a:cxn ang="0">
                  <a:pos x="84" y="3"/>
                </a:cxn>
                <a:cxn ang="0">
                  <a:pos x="86" y="7"/>
                </a:cxn>
                <a:cxn ang="0">
                  <a:pos x="86" y="9"/>
                </a:cxn>
                <a:cxn ang="0">
                  <a:pos x="86" y="13"/>
                </a:cxn>
                <a:cxn ang="0">
                  <a:pos x="83" y="17"/>
                </a:cxn>
                <a:cxn ang="0">
                  <a:pos x="77" y="18"/>
                </a:cxn>
                <a:cxn ang="0">
                  <a:pos x="44" y="83"/>
                </a:cxn>
                <a:cxn ang="0">
                  <a:pos x="67" y="79"/>
                </a:cxn>
                <a:cxn ang="0">
                  <a:pos x="66" y="85"/>
                </a:cxn>
                <a:cxn ang="0">
                  <a:pos x="42" y="89"/>
                </a:cxn>
                <a:cxn ang="0">
                  <a:pos x="77" y="145"/>
                </a:cxn>
                <a:cxn ang="0">
                  <a:pos x="73" y="147"/>
                </a:cxn>
                <a:cxn ang="0">
                  <a:pos x="40" y="92"/>
                </a:cxn>
                <a:cxn ang="0">
                  <a:pos x="38" y="162"/>
                </a:cxn>
                <a:cxn ang="0">
                  <a:pos x="40" y="162"/>
                </a:cxn>
                <a:cxn ang="0">
                  <a:pos x="42" y="162"/>
                </a:cxn>
                <a:cxn ang="0">
                  <a:pos x="46" y="164"/>
                </a:cxn>
                <a:cxn ang="0">
                  <a:pos x="48" y="171"/>
                </a:cxn>
                <a:cxn ang="0">
                  <a:pos x="45" y="175"/>
                </a:cxn>
                <a:cxn ang="0">
                  <a:pos x="40" y="177"/>
                </a:cxn>
                <a:cxn ang="0">
                  <a:pos x="35" y="176"/>
                </a:cxn>
                <a:cxn ang="0">
                  <a:pos x="33" y="172"/>
                </a:cxn>
                <a:cxn ang="0">
                  <a:pos x="33" y="167"/>
                </a:cxn>
                <a:cxn ang="0">
                  <a:pos x="33" y="164"/>
                </a:cxn>
                <a:cxn ang="0">
                  <a:pos x="33" y="162"/>
                </a:cxn>
                <a:cxn ang="0">
                  <a:pos x="35" y="162"/>
                </a:cxn>
                <a:cxn ang="0">
                  <a:pos x="36" y="160"/>
                </a:cxn>
                <a:cxn ang="0">
                  <a:pos x="37" y="162"/>
                </a:cxn>
                <a:cxn ang="0">
                  <a:pos x="35" y="103"/>
                </a:cxn>
                <a:cxn ang="0">
                  <a:pos x="1" y="167"/>
                </a:cxn>
                <a:cxn ang="0">
                  <a:pos x="0" y="164"/>
                </a:cxn>
                <a:cxn ang="0">
                  <a:pos x="36" y="91"/>
                </a:cxn>
                <a:cxn ang="0">
                  <a:pos x="16" y="98"/>
                </a:cxn>
                <a:cxn ang="0">
                  <a:pos x="16" y="91"/>
                </a:cxn>
                <a:cxn ang="0">
                  <a:pos x="36" y="85"/>
                </a:cxn>
                <a:cxn ang="0">
                  <a:pos x="10" y="43"/>
                </a:cxn>
                <a:cxn ang="0">
                  <a:pos x="10" y="40"/>
                </a:cxn>
                <a:cxn ang="0">
                  <a:pos x="14" y="40"/>
                </a:cxn>
                <a:cxn ang="0">
                  <a:pos x="38" y="84"/>
                </a:cxn>
                <a:cxn ang="0">
                  <a:pos x="38" y="52"/>
                </a:cxn>
                <a:cxn ang="0">
                  <a:pos x="38" y="52"/>
                </a:cxn>
              </a:cxnLst>
              <a:rect l="0" t="0" r="r" b="b"/>
              <a:pathLst>
                <a:path w="86" h="177">
                  <a:moveTo>
                    <a:pt x="38" y="52"/>
                  </a:moveTo>
                  <a:lnTo>
                    <a:pt x="36" y="52"/>
                  </a:lnTo>
                  <a:lnTo>
                    <a:pt x="33" y="47"/>
                  </a:lnTo>
                  <a:lnTo>
                    <a:pt x="33" y="40"/>
                  </a:lnTo>
                  <a:lnTo>
                    <a:pt x="38" y="36"/>
                  </a:lnTo>
                  <a:lnTo>
                    <a:pt x="44" y="39"/>
                  </a:lnTo>
                  <a:lnTo>
                    <a:pt x="46" y="45"/>
                  </a:lnTo>
                  <a:lnTo>
                    <a:pt x="42" y="49"/>
                  </a:lnTo>
                  <a:lnTo>
                    <a:pt x="40" y="50"/>
                  </a:lnTo>
                  <a:lnTo>
                    <a:pt x="40" y="80"/>
                  </a:lnTo>
                  <a:lnTo>
                    <a:pt x="72" y="17"/>
                  </a:lnTo>
                  <a:lnTo>
                    <a:pt x="70" y="17"/>
                  </a:lnTo>
                  <a:lnTo>
                    <a:pt x="70" y="14"/>
                  </a:lnTo>
                  <a:lnTo>
                    <a:pt x="67" y="12"/>
                  </a:lnTo>
                  <a:lnTo>
                    <a:pt x="67" y="8"/>
                  </a:lnTo>
                  <a:lnTo>
                    <a:pt x="68" y="3"/>
                  </a:lnTo>
                  <a:lnTo>
                    <a:pt x="72" y="1"/>
                  </a:lnTo>
                  <a:lnTo>
                    <a:pt x="76" y="0"/>
                  </a:lnTo>
                  <a:lnTo>
                    <a:pt x="81" y="1"/>
                  </a:lnTo>
                  <a:lnTo>
                    <a:pt x="84" y="3"/>
                  </a:lnTo>
                  <a:lnTo>
                    <a:pt x="86" y="7"/>
                  </a:lnTo>
                  <a:lnTo>
                    <a:pt x="86" y="9"/>
                  </a:lnTo>
                  <a:lnTo>
                    <a:pt x="86" y="13"/>
                  </a:lnTo>
                  <a:lnTo>
                    <a:pt x="83" y="17"/>
                  </a:lnTo>
                  <a:lnTo>
                    <a:pt x="77" y="18"/>
                  </a:lnTo>
                  <a:lnTo>
                    <a:pt x="44" y="83"/>
                  </a:lnTo>
                  <a:lnTo>
                    <a:pt x="67" y="79"/>
                  </a:lnTo>
                  <a:lnTo>
                    <a:pt x="66" y="85"/>
                  </a:lnTo>
                  <a:lnTo>
                    <a:pt x="42" y="89"/>
                  </a:lnTo>
                  <a:lnTo>
                    <a:pt x="77" y="145"/>
                  </a:lnTo>
                  <a:lnTo>
                    <a:pt x="73" y="147"/>
                  </a:lnTo>
                  <a:lnTo>
                    <a:pt x="40" y="92"/>
                  </a:lnTo>
                  <a:lnTo>
                    <a:pt x="38" y="162"/>
                  </a:lnTo>
                  <a:lnTo>
                    <a:pt x="40" y="162"/>
                  </a:lnTo>
                  <a:lnTo>
                    <a:pt x="42" y="162"/>
                  </a:lnTo>
                  <a:lnTo>
                    <a:pt x="46" y="164"/>
                  </a:lnTo>
                  <a:lnTo>
                    <a:pt x="48" y="171"/>
                  </a:lnTo>
                  <a:lnTo>
                    <a:pt x="45" y="175"/>
                  </a:lnTo>
                  <a:lnTo>
                    <a:pt x="40" y="177"/>
                  </a:lnTo>
                  <a:lnTo>
                    <a:pt x="35" y="176"/>
                  </a:lnTo>
                  <a:lnTo>
                    <a:pt x="33" y="172"/>
                  </a:lnTo>
                  <a:lnTo>
                    <a:pt x="33" y="167"/>
                  </a:lnTo>
                  <a:lnTo>
                    <a:pt x="33" y="164"/>
                  </a:lnTo>
                  <a:lnTo>
                    <a:pt x="33" y="162"/>
                  </a:lnTo>
                  <a:lnTo>
                    <a:pt x="35" y="162"/>
                  </a:lnTo>
                  <a:lnTo>
                    <a:pt x="36" y="160"/>
                  </a:lnTo>
                  <a:lnTo>
                    <a:pt x="37" y="162"/>
                  </a:lnTo>
                  <a:lnTo>
                    <a:pt x="35" y="103"/>
                  </a:lnTo>
                  <a:lnTo>
                    <a:pt x="1" y="167"/>
                  </a:lnTo>
                  <a:lnTo>
                    <a:pt x="0" y="164"/>
                  </a:lnTo>
                  <a:lnTo>
                    <a:pt x="36" y="91"/>
                  </a:lnTo>
                  <a:lnTo>
                    <a:pt x="16" y="98"/>
                  </a:lnTo>
                  <a:lnTo>
                    <a:pt x="16" y="91"/>
                  </a:lnTo>
                  <a:lnTo>
                    <a:pt x="36" y="85"/>
                  </a:lnTo>
                  <a:lnTo>
                    <a:pt x="10" y="43"/>
                  </a:lnTo>
                  <a:lnTo>
                    <a:pt x="10" y="40"/>
                  </a:lnTo>
                  <a:lnTo>
                    <a:pt x="14" y="40"/>
                  </a:lnTo>
                  <a:lnTo>
                    <a:pt x="38" y="84"/>
                  </a:lnTo>
                  <a:lnTo>
                    <a:pt x="38" y="52"/>
                  </a:lnTo>
                  <a:lnTo>
                    <a:pt x="38" y="52"/>
                  </a:lnTo>
                  <a:close/>
                </a:path>
              </a:pathLst>
            </a:custGeom>
            <a:solidFill>
              <a:srgbClr val="D1C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 flipH="1">
              <a:off x="3618849" y="2591272"/>
              <a:ext cx="70998" cy="147023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37" y="51"/>
                </a:cxn>
                <a:cxn ang="0">
                  <a:pos x="36" y="47"/>
                </a:cxn>
                <a:cxn ang="0">
                  <a:pos x="36" y="39"/>
                </a:cxn>
                <a:cxn ang="0">
                  <a:pos x="41" y="38"/>
                </a:cxn>
                <a:cxn ang="0">
                  <a:pos x="45" y="38"/>
                </a:cxn>
                <a:cxn ang="0">
                  <a:pos x="47" y="44"/>
                </a:cxn>
                <a:cxn ang="0">
                  <a:pos x="45" y="51"/>
                </a:cxn>
                <a:cxn ang="0">
                  <a:pos x="43" y="52"/>
                </a:cxn>
                <a:cxn ang="0">
                  <a:pos x="43" y="82"/>
                </a:cxn>
                <a:cxn ang="0">
                  <a:pos x="75" y="16"/>
                </a:cxn>
                <a:cxn ang="0">
                  <a:pos x="72" y="16"/>
                </a:cxn>
                <a:cxn ang="0">
                  <a:pos x="71" y="14"/>
                </a:cxn>
                <a:cxn ang="0">
                  <a:pos x="69" y="11"/>
                </a:cxn>
                <a:cxn ang="0">
                  <a:pos x="70" y="8"/>
                </a:cxn>
                <a:cxn ang="0">
                  <a:pos x="70" y="3"/>
                </a:cxn>
                <a:cxn ang="0">
                  <a:pos x="74" y="0"/>
                </a:cxn>
                <a:cxn ang="0">
                  <a:pos x="78" y="0"/>
                </a:cxn>
                <a:cxn ang="0">
                  <a:pos x="83" y="0"/>
                </a:cxn>
                <a:cxn ang="0">
                  <a:pos x="87" y="3"/>
                </a:cxn>
                <a:cxn ang="0">
                  <a:pos x="88" y="7"/>
                </a:cxn>
                <a:cxn ang="0">
                  <a:pos x="88" y="11"/>
                </a:cxn>
                <a:cxn ang="0">
                  <a:pos x="87" y="14"/>
                </a:cxn>
                <a:cxn ang="0">
                  <a:pos x="85" y="16"/>
                </a:cxn>
                <a:cxn ang="0">
                  <a:pos x="84" y="17"/>
                </a:cxn>
                <a:cxn ang="0">
                  <a:pos x="82" y="18"/>
                </a:cxn>
                <a:cxn ang="0">
                  <a:pos x="79" y="20"/>
                </a:cxn>
                <a:cxn ang="0">
                  <a:pos x="44" y="83"/>
                </a:cxn>
                <a:cxn ang="0">
                  <a:pos x="70" y="78"/>
                </a:cxn>
                <a:cxn ang="0">
                  <a:pos x="69" y="86"/>
                </a:cxn>
                <a:cxn ang="0">
                  <a:pos x="44" y="91"/>
                </a:cxn>
                <a:cxn ang="0">
                  <a:pos x="80" y="145"/>
                </a:cxn>
                <a:cxn ang="0">
                  <a:pos x="76" y="148"/>
                </a:cxn>
                <a:cxn ang="0">
                  <a:pos x="43" y="92"/>
                </a:cxn>
                <a:cxn ang="0">
                  <a:pos x="41" y="161"/>
                </a:cxn>
                <a:cxn ang="0">
                  <a:pos x="43" y="161"/>
                </a:cxn>
                <a:cxn ang="0">
                  <a:pos x="45" y="162"/>
                </a:cxn>
                <a:cxn ang="0">
                  <a:pos x="48" y="164"/>
                </a:cxn>
                <a:cxn ang="0">
                  <a:pos x="50" y="171"/>
                </a:cxn>
                <a:cxn ang="0">
                  <a:pos x="48" y="175"/>
                </a:cxn>
                <a:cxn ang="0">
                  <a:pos x="43" y="177"/>
                </a:cxn>
                <a:cxn ang="0">
                  <a:pos x="37" y="176"/>
                </a:cxn>
                <a:cxn ang="0">
                  <a:pos x="36" y="171"/>
                </a:cxn>
                <a:cxn ang="0">
                  <a:pos x="36" y="164"/>
                </a:cxn>
                <a:cxn ang="0">
                  <a:pos x="37" y="161"/>
                </a:cxn>
                <a:cxn ang="0">
                  <a:pos x="39" y="161"/>
                </a:cxn>
                <a:cxn ang="0">
                  <a:pos x="40" y="161"/>
                </a:cxn>
                <a:cxn ang="0">
                  <a:pos x="36" y="102"/>
                </a:cxn>
                <a:cxn ang="0">
                  <a:pos x="2" y="166"/>
                </a:cxn>
                <a:cxn ang="0">
                  <a:pos x="0" y="164"/>
                </a:cxn>
                <a:cxn ang="0">
                  <a:pos x="37" y="91"/>
                </a:cxn>
                <a:cxn ang="0">
                  <a:pos x="18" y="97"/>
                </a:cxn>
                <a:cxn ang="0">
                  <a:pos x="18" y="92"/>
                </a:cxn>
                <a:cxn ang="0">
                  <a:pos x="39" y="84"/>
                </a:cxn>
                <a:cxn ang="0">
                  <a:pos x="13" y="43"/>
                </a:cxn>
                <a:cxn ang="0">
                  <a:pos x="13" y="40"/>
                </a:cxn>
                <a:cxn ang="0">
                  <a:pos x="17" y="40"/>
                </a:cxn>
                <a:cxn ang="0">
                  <a:pos x="40" y="83"/>
                </a:cxn>
                <a:cxn ang="0">
                  <a:pos x="40" y="52"/>
                </a:cxn>
                <a:cxn ang="0">
                  <a:pos x="40" y="52"/>
                </a:cxn>
              </a:cxnLst>
              <a:rect l="0" t="0" r="r" b="b"/>
              <a:pathLst>
                <a:path w="88" h="177">
                  <a:moveTo>
                    <a:pt x="40" y="52"/>
                  </a:moveTo>
                  <a:lnTo>
                    <a:pt x="37" y="51"/>
                  </a:lnTo>
                  <a:lnTo>
                    <a:pt x="36" y="47"/>
                  </a:lnTo>
                  <a:lnTo>
                    <a:pt x="36" y="39"/>
                  </a:lnTo>
                  <a:lnTo>
                    <a:pt x="41" y="38"/>
                  </a:lnTo>
                  <a:lnTo>
                    <a:pt x="45" y="38"/>
                  </a:lnTo>
                  <a:lnTo>
                    <a:pt x="47" y="44"/>
                  </a:lnTo>
                  <a:lnTo>
                    <a:pt x="45" y="51"/>
                  </a:lnTo>
                  <a:lnTo>
                    <a:pt x="43" y="52"/>
                  </a:lnTo>
                  <a:lnTo>
                    <a:pt x="43" y="82"/>
                  </a:lnTo>
                  <a:lnTo>
                    <a:pt x="75" y="16"/>
                  </a:lnTo>
                  <a:lnTo>
                    <a:pt x="72" y="16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70" y="8"/>
                  </a:lnTo>
                  <a:lnTo>
                    <a:pt x="70" y="3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7" y="3"/>
                  </a:lnTo>
                  <a:lnTo>
                    <a:pt x="88" y="7"/>
                  </a:lnTo>
                  <a:lnTo>
                    <a:pt x="88" y="11"/>
                  </a:lnTo>
                  <a:lnTo>
                    <a:pt x="87" y="14"/>
                  </a:lnTo>
                  <a:lnTo>
                    <a:pt x="85" y="16"/>
                  </a:lnTo>
                  <a:lnTo>
                    <a:pt x="84" y="17"/>
                  </a:lnTo>
                  <a:lnTo>
                    <a:pt x="82" y="18"/>
                  </a:lnTo>
                  <a:lnTo>
                    <a:pt x="79" y="20"/>
                  </a:lnTo>
                  <a:lnTo>
                    <a:pt x="44" y="83"/>
                  </a:lnTo>
                  <a:lnTo>
                    <a:pt x="70" y="78"/>
                  </a:lnTo>
                  <a:lnTo>
                    <a:pt x="69" y="86"/>
                  </a:lnTo>
                  <a:lnTo>
                    <a:pt x="44" y="91"/>
                  </a:lnTo>
                  <a:lnTo>
                    <a:pt x="80" y="145"/>
                  </a:lnTo>
                  <a:lnTo>
                    <a:pt x="76" y="148"/>
                  </a:lnTo>
                  <a:lnTo>
                    <a:pt x="43" y="92"/>
                  </a:lnTo>
                  <a:lnTo>
                    <a:pt x="41" y="161"/>
                  </a:lnTo>
                  <a:lnTo>
                    <a:pt x="43" y="161"/>
                  </a:lnTo>
                  <a:lnTo>
                    <a:pt x="45" y="162"/>
                  </a:lnTo>
                  <a:lnTo>
                    <a:pt x="48" y="164"/>
                  </a:lnTo>
                  <a:lnTo>
                    <a:pt x="50" y="171"/>
                  </a:lnTo>
                  <a:lnTo>
                    <a:pt x="48" y="175"/>
                  </a:lnTo>
                  <a:lnTo>
                    <a:pt x="43" y="177"/>
                  </a:lnTo>
                  <a:lnTo>
                    <a:pt x="37" y="176"/>
                  </a:lnTo>
                  <a:lnTo>
                    <a:pt x="36" y="171"/>
                  </a:lnTo>
                  <a:lnTo>
                    <a:pt x="36" y="164"/>
                  </a:lnTo>
                  <a:lnTo>
                    <a:pt x="37" y="161"/>
                  </a:lnTo>
                  <a:lnTo>
                    <a:pt x="39" y="161"/>
                  </a:lnTo>
                  <a:lnTo>
                    <a:pt x="40" y="161"/>
                  </a:lnTo>
                  <a:lnTo>
                    <a:pt x="36" y="102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37" y="91"/>
                  </a:lnTo>
                  <a:lnTo>
                    <a:pt x="18" y="97"/>
                  </a:lnTo>
                  <a:lnTo>
                    <a:pt x="18" y="92"/>
                  </a:lnTo>
                  <a:lnTo>
                    <a:pt x="39" y="84"/>
                  </a:lnTo>
                  <a:lnTo>
                    <a:pt x="13" y="43"/>
                  </a:lnTo>
                  <a:lnTo>
                    <a:pt x="13" y="40"/>
                  </a:lnTo>
                  <a:lnTo>
                    <a:pt x="17" y="40"/>
                  </a:lnTo>
                  <a:lnTo>
                    <a:pt x="40" y="83"/>
                  </a:lnTo>
                  <a:lnTo>
                    <a:pt x="40" y="52"/>
                  </a:lnTo>
                  <a:lnTo>
                    <a:pt x="40" y="52"/>
                  </a:lnTo>
                  <a:close/>
                </a:path>
              </a:pathLst>
            </a:custGeom>
            <a:solidFill>
              <a:srgbClr val="D1C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 flipH="1">
              <a:off x="4540249" y="1760924"/>
              <a:ext cx="61531" cy="110267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40" y="11"/>
                </a:cxn>
                <a:cxn ang="0">
                  <a:pos x="42" y="11"/>
                </a:cxn>
                <a:cxn ang="0">
                  <a:pos x="40" y="38"/>
                </a:cxn>
                <a:cxn ang="0">
                  <a:pos x="42" y="31"/>
                </a:cxn>
                <a:cxn ang="0">
                  <a:pos x="45" y="25"/>
                </a:cxn>
                <a:cxn ang="0">
                  <a:pos x="49" y="20"/>
                </a:cxn>
                <a:cxn ang="0">
                  <a:pos x="53" y="12"/>
                </a:cxn>
                <a:cxn ang="0">
                  <a:pos x="55" y="6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59" y="7"/>
                </a:cxn>
                <a:cxn ang="0">
                  <a:pos x="57" y="12"/>
                </a:cxn>
                <a:cxn ang="0">
                  <a:pos x="53" y="20"/>
                </a:cxn>
                <a:cxn ang="0">
                  <a:pos x="49" y="25"/>
                </a:cxn>
                <a:cxn ang="0">
                  <a:pos x="46" y="30"/>
                </a:cxn>
                <a:cxn ang="0">
                  <a:pos x="45" y="35"/>
                </a:cxn>
                <a:cxn ang="0">
                  <a:pos x="44" y="39"/>
                </a:cxn>
                <a:cxn ang="0">
                  <a:pos x="68" y="35"/>
                </a:cxn>
                <a:cxn ang="0">
                  <a:pos x="66" y="42"/>
                </a:cxn>
                <a:cxn ang="0">
                  <a:pos x="42" y="44"/>
                </a:cxn>
                <a:cxn ang="0">
                  <a:pos x="77" y="101"/>
                </a:cxn>
                <a:cxn ang="0">
                  <a:pos x="75" y="104"/>
                </a:cxn>
                <a:cxn ang="0">
                  <a:pos x="42" y="48"/>
                </a:cxn>
                <a:cxn ang="0">
                  <a:pos x="41" y="117"/>
                </a:cxn>
                <a:cxn ang="0">
                  <a:pos x="44" y="118"/>
                </a:cxn>
                <a:cxn ang="0">
                  <a:pos x="46" y="122"/>
                </a:cxn>
                <a:cxn ang="0">
                  <a:pos x="48" y="127"/>
                </a:cxn>
                <a:cxn ang="0">
                  <a:pos x="45" y="131"/>
                </a:cxn>
                <a:cxn ang="0">
                  <a:pos x="40" y="134"/>
                </a:cxn>
                <a:cxn ang="0">
                  <a:pos x="35" y="132"/>
                </a:cxn>
                <a:cxn ang="0">
                  <a:pos x="33" y="127"/>
                </a:cxn>
                <a:cxn ang="0">
                  <a:pos x="33" y="122"/>
                </a:cxn>
                <a:cxn ang="0">
                  <a:pos x="33" y="121"/>
                </a:cxn>
                <a:cxn ang="0">
                  <a:pos x="35" y="118"/>
                </a:cxn>
                <a:cxn ang="0">
                  <a:pos x="36" y="117"/>
                </a:cxn>
                <a:cxn ang="0">
                  <a:pos x="36" y="115"/>
                </a:cxn>
                <a:cxn ang="0">
                  <a:pos x="35" y="59"/>
                </a:cxn>
                <a:cxn ang="0">
                  <a:pos x="1" y="122"/>
                </a:cxn>
                <a:cxn ang="0">
                  <a:pos x="0" y="122"/>
                </a:cxn>
                <a:cxn ang="0">
                  <a:pos x="36" y="46"/>
                </a:cxn>
                <a:cxn ang="0">
                  <a:pos x="18" y="53"/>
                </a:cxn>
                <a:cxn ang="0">
                  <a:pos x="16" y="48"/>
                </a:cxn>
                <a:cxn ang="0">
                  <a:pos x="36" y="41"/>
                </a:cxn>
                <a:cxn ang="0">
                  <a:pos x="24" y="21"/>
                </a:cxn>
                <a:cxn ang="0">
                  <a:pos x="27" y="19"/>
                </a:cxn>
                <a:cxn ang="0">
                  <a:pos x="40" y="39"/>
                </a:cxn>
                <a:cxn ang="0">
                  <a:pos x="39" y="12"/>
                </a:cxn>
                <a:cxn ang="0">
                  <a:pos x="39" y="12"/>
                </a:cxn>
              </a:cxnLst>
              <a:rect l="0" t="0" r="r" b="b"/>
              <a:pathLst>
                <a:path w="77" h="134">
                  <a:moveTo>
                    <a:pt x="39" y="12"/>
                  </a:moveTo>
                  <a:lnTo>
                    <a:pt x="40" y="11"/>
                  </a:lnTo>
                  <a:lnTo>
                    <a:pt x="42" y="11"/>
                  </a:lnTo>
                  <a:lnTo>
                    <a:pt x="40" y="38"/>
                  </a:lnTo>
                  <a:lnTo>
                    <a:pt x="42" y="31"/>
                  </a:lnTo>
                  <a:lnTo>
                    <a:pt x="45" y="25"/>
                  </a:lnTo>
                  <a:lnTo>
                    <a:pt x="49" y="20"/>
                  </a:lnTo>
                  <a:lnTo>
                    <a:pt x="53" y="12"/>
                  </a:lnTo>
                  <a:lnTo>
                    <a:pt x="55" y="6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59" y="7"/>
                  </a:lnTo>
                  <a:lnTo>
                    <a:pt x="57" y="12"/>
                  </a:lnTo>
                  <a:lnTo>
                    <a:pt x="53" y="20"/>
                  </a:lnTo>
                  <a:lnTo>
                    <a:pt x="49" y="25"/>
                  </a:lnTo>
                  <a:lnTo>
                    <a:pt x="46" y="30"/>
                  </a:lnTo>
                  <a:lnTo>
                    <a:pt x="45" y="35"/>
                  </a:lnTo>
                  <a:lnTo>
                    <a:pt x="44" y="39"/>
                  </a:lnTo>
                  <a:lnTo>
                    <a:pt x="68" y="35"/>
                  </a:lnTo>
                  <a:lnTo>
                    <a:pt x="66" y="42"/>
                  </a:lnTo>
                  <a:lnTo>
                    <a:pt x="42" y="44"/>
                  </a:lnTo>
                  <a:lnTo>
                    <a:pt x="77" y="101"/>
                  </a:lnTo>
                  <a:lnTo>
                    <a:pt x="75" y="104"/>
                  </a:lnTo>
                  <a:lnTo>
                    <a:pt x="42" y="48"/>
                  </a:lnTo>
                  <a:lnTo>
                    <a:pt x="41" y="117"/>
                  </a:lnTo>
                  <a:lnTo>
                    <a:pt x="44" y="118"/>
                  </a:lnTo>
                  <a:lnTo>
                    <a:pt x="46" y="122"/>
                  </a:lnTo>
                  <a:lnTo>
                    <a:pt x="48" y="127"/>
                  </a:lnTo>
                  <a:lnTo>
                    <a:pt x="45" y="131"/>
                  </a:lnTo>
                  <a:lnTo>
                    <a:pt x="40" y="134"/>
                  </a:lnTo>
                  <a:lnTo>
                    <a:pt x="35" y="132"/>
                  </a:lnTo>
                  <a:lnTo>
                    <a:pt x="33" y="127"/>
                  </a:lnTo>
                  <a:lnTo>
                    <a:pt x="33" y="122"/>
                  </a:lnTo>
                  <a:lnTo>
                    <a:pt x="33" y="121"/>
                  </a:lnTo>
                  <a:lnTo>
                    <a:pt x="35" y="118"/>
                  </a:lnTo>
                  <a:lnTo>
                    <a:pt x="36" y="117"/>
                  </a:lnTo>
                  <a:lnTo>
                    <a:pt x="36" y="115"/>
                  </a:lnTo>
                  <a:lnTo>
                    <a:pt x="35" y="59"/>
                  </a:lnTo>
                  <a:lnTo>
                    <a:pt x="1" y="122"/>
                  </a:lnTo>
                  <a:lnTo>
                    <a:pt x="0" y="122"/>
                  </a:lnTo>
                  <a:lnTo>
                    <a:pt x="36" y="46"/>
                  </a:lnTo>
                  <a:lnTo>
                    <a:pt x="18" y="53"/>
                  </a:lnTo>
                  <a:lnTo>
                    <a:pt x="16" y="48"/>
                  </a:lnTo>
                  <a:lnTo>
                    <a:pt x="36" y="41"/>
                  </a:lnTo>
                  <a:lnTo>
                    <a:pt x="24" y="21"/>
                  </a:lnTo>
                  <a:lnTo>
                    <a:pt x="27" y="19"/>
                  </a:lnTo>
                  <a:lnTo>
                    <a:pt x="40" y="39"/>
                  </a:lnTo>
                  <a:lnTo>
                    <a:pt x="39" y="12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D1C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 flipH="1">
              <a:off x="4516582" y="2517760"/>
              <a:ext cx="67842" cy="147023"/>
            </a:xfrm>
            <a:custGeom>
              <a:avLst/>
              <a:gdLst/>
              <a:ahLst/>
              <a:cxnLst>
                <a:cxn ang="0">
                  <a:pos x="38" y="52"/>
                </a:cxn>
                <a:cxn ang="0">
                  <a:pos x="34" y="50"/>
                </a:cxn>
                <a:cxn ang="0">
                  <a:pos x="35" y="40"/>
                </a:cxn>
                <a:cxn ang="0">
                  <a:pos x="41" y="37"/>
                </a:cxn>
                <a:cxn ang="0">
                  <a:pos x="44" y="40"/>
                </a:cxn>
                <a:cxn ang="0">
                  <a:pos x="43" y="50"/>
                </a:cxn>
                <a:cxn ang="0">
                  <a:pos x="40" y="81"/>
                </a:cxn>
                <a:cxn ang="0">
                  <a:pos x="70" y="16"/>
                </a:cxn>
                <a:cxn ang="0">
                  <a:pos x="67" y="11"/>
                </a:cxn>
                <a:cxn ang="0">
                  <a:pos x="69" y="3"/>
                </a:cxn>
                <a:cxn ang="0">
                  <a:pos x="77" y="0"/>
                </a:cxn>
                <a:cxn ang="0">
                  <a:pos x="84" y="3"/>
                </a:cxn>
                <a:cxn ang="0">
                  <a:pos x="86" y="9"/>
                </a:cxn>
                <a:cxn ang="0">
                  <a:pos x="83" y="16"/>
                </a:cxn>
                <a:cxn ang="0">
                  <a:pos x="43" y="82"/>
                </a:cxn>
                <a:cxn ang="0">
                  <a:pos x="66" y="84"/>
                </a:cxn>
                <a:cxn ang="0">
                  <a:pos x="78" y="144"/>
                </a:cxn>
                <a:cxn ang="0">
                  <a:pos x="41" y="92"/>
                </a:cxn>
                <a:cxn ang="0">
                  <a:pos x="41" y="161"/>
                </a:cxn>
                <a:cxn ang="0">
                  <a:pos x="45" y="165"/>
                </a:cxn>
                <a:cxn ang="0">
                  <a:pos x="45" y="175"/>
                </a:cxn>
                <a:cxn ang="0">
                  <a:pos x="35" y="176"/>
                </a:cxn>
                <a:cxn ang="0">
                  <a:pos x="34" y="166"/>
                </a:cxn>
                <a:cxn ang="0">
                  <a:pos x="34" y="162"/>
                </a:cxn>
                <a:cxn ang="0">
                  <a:pos x="36" y="161"/>
                </a:cxn>
                <a:cxn ang="0">
                  <a:pos x="35" y="102"/>
                </a:cxn>
                <a:cxn ang="0">
                  <a:pos x="0" y="165"/>
                </a:cxn>
                <a:cxn ang="0">
                  <a:pos x="17" y="97"/>
                </a:cxn>
                <a:cxn ang="0">
                  <a:pos x="36" y="84"/>
                </a:cxn>
                <a:cxn ang="0">
                  <a:pos x="12" y="40"/>
                </a:cxn>
                <a:cxn ang="0">
                  <a:pos x="39" y="83"/>
                </a:cxn>
                <a:cxn ang="0">
                  <a:pos x="39" y="52"/>
                </a:cxn>
              </a:cxnLst>
              <a:rect l="0" t="0" r="r" b="b"/>
              <a:pathLst>
                <a:path w="86" h="176">
                  <a:moveTo>
                    <a:pt x="39" y="52"/>
                  </a:moveTo>
                  <a:lnTo>
                    <a:pt x="38" y="52"/>
                  </a:lnTo>
                  <a:lnTo>
                    <a:pt x="35" y="52"/>
                  </a:lnTo>
                  <a:lnTo>
                    <a:pt x="34" y="50"/>
                  </a:lnTo>
                  <a:lnTo>
                    <a:pt x="34" y="47"/>
                  </a:lnTo>
                  <a:lnTo>
                    <a:pt x="35" y="40"/>
                  </a:lnTo>
                  <a:lnTo>
                    <a:pt x="39" y="37"/>
                  </a:lnTo>
                  <a:lnTo>
                    <a:pt x="41" y="37"/>
                  </a:lnTo>
                  <a:lnTo>
                    <a:pt x="43" y="38"/>
                  </a:lnTo>
                  <a:lnTo>
                    <a:pt x="44" y="40"/>
                  </a:lnTo>
                  <a:lnTo>
                    <a:pt x="45" y="46"/>
                  </a:lnTo>
                  <a:lnTo>
                    <a:pt x="43" y="50"/>
                  </a:lnTo>
                  <a:lnTo>
                    <a:pt x="40" y="51"/>
                  </a:lnTo>
                  <a:lnTo>
                    <a:pt x="40" y="81"/>
                  </a:lnTo>
                  <a:lnTo>
                    <a:pt x="71" y="17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67" y="11"/>
                  </a:lnTo>
                  <a:lnTo>
                    <a:pt x="67" y="7"/>
                  </a:lnTo>
                  <a:lnTo>
                    <a:pt x="69" y="3"/>
                  </a:lnTo>
                  <a:lnTo>
                    <a:pt x="73" y="2"/>
                  </a:lnTo>
                  <a:lnTo>
                    <a:pt x="77" y="0"/>
                  </a:lnTo>
                  <a:lnTo>
                    <a:pt x="82" y="2"/>
                  </a:lnTo>
                  <a:lnTo>
                    <a:pt x="84" y="3"/>
                  </a:lnTo>
                  <a:lnTo>
                    <a:pt x="86" y="7"/>
                  </a:lnTo>
                  <a:lnTo>
                    <a:pt x="86" y="9"/>
                  </a:lnTo>
                  <a:lnTo>
                    <a:pt x="86" y="12"/>
                  </a:lnTo>
                  <a:lnTo>
                    <a:pt x="83" y="16"/>
                  </a:lnTo>
                  <a:lnTo>
                    <a:pt x="78" y="18"/>
                  </a:lnTo>
                  <a:lnTo>
                    <a:pt x="43" y="82"/>
                  </a:lnTo>
                  <a:lnTo>
                    <a:pt x="67" y="79"/>
                  </a:lnTo>
                  <a:lnTo>
                    <a:pt x="66" y="84"/>
                  </a:lnTo>
                  <a:lnTo>
                    <a:pt x="41" y="88"/>
                  </a:lnTo>
                  <a:lnTo>
                    <a:pt x="78" y="144"/>
                  </a:lnTo>
                  <a:lnTo>
                    <a:pt x="75" y="146"/>
                  </a:lnTo>
                  <a:lnTo>
                    <a:pt x="41" y="92"/>
                  </a:lnTo>
                  <a:lnTo>
                    <a:pt x="40" y="161"/>
                  </a:lnTo>
                  <a:lnTo>
                    <a:pt x="41" y="161"/>
                  </a:lnTo>
                  <a:lnTo>
                    <a:pt x="43" y="162"/>
                  </a:lnTo>
                  <a:lnTo>
                    <a:pt x="45" y="165"/>
                  </a:lnTo>
                  <a:lnTo>
                    <a:pt x="48" y="170"/>
                  </a:lnTo>
                  <a:lnTo>
                    <a:pt x="45" y="175"/>
                  </a:lnTo>
                  <a:lnTo>
                    <a:pt x="40" y="176"/>
                  </a:lnTo>
                  <a:lnTo>
                    <a:pt x="35" y="176"/>
                  </a:lnTo>
                  <a:lnTo>
                    <a:pt x="34" y="171"/>
                  </a:lnTo>
                  <a:lnTo>
                    <a:pt x="34" y="166"/>
                  </a:lnTo>
                  <a:lnTo>
                    <a:pt x="34" y="165"/>
                  </a:lnTo>
                  <a:lnTo>
                    <a:pt x="34" y="162"/>
                  </a:lnTo>
                  <a:lnTo>
                    <a:pt x="35" y="161"/>
                  </a:lnTo>
                  <a:lnTo>
                    <a:pt x="36" y="161"/>
                  </a:lnTo>
                  <a:lnTo>
                    <a:pt x="38" y="161"/>
                  </a:lnTo>
                  <a:lnTo>
                    <a:pt x="35" y="102"/>
                  </a:lnTo>
                  <a:lnTo>
                    <a:pt x="1" y="166"/>
                  </a:lnTo>
                  <a:lnTo>
                    <a:pt x="0" y="165"/>
                  </a:lnTo>
                  <a:lnTo>
                    <a:pt x="36" y="91"/>
                  </a:lnTo>
                  <a:lnTo>
                    <a:pt x="17" y="97"/>
                  </a:lnTo>
                  <a:lnTo>
                    <a:pt x="17" y="91"/>
                  </a:lnTo>
                  <a:lnTo>
                    <a:pt x="36" y="84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3" y="39"/>
                  </a:lnTo>
                  <a:lnTo>
                    <a:pt x="39" y="83"/>
                  </a:lnTo>
                  <a:lnTo>
                    <a:pt x="39" y="52"/>
                  </a:lnTo>
                  <a:lnTo>
                    <a:pt x="39" y="52"/>
                  </a:lnTo>
                  <a:close/>
                </a:path>
              </a:pathLst>
            </a:custGeom>
            <a:solidFill>
              <a:srgbClr val="D1C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 flipH="1">
              <a:off x="4164747" y="2257128"/>
              <a:ext cx="414945" cy="791921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459" y="245"/>
                </a:cxn>
                <a:cxn ang="0">
                  <a:pos x="476" y="681"/>
                </a:cxn>
                <a:cxn ang="0">
                  <a:pos x="523" y="949"/>
                </a:cxn>
                <a:cxn ang="0">
                  <a:pos x="514" y="947"/>
                </a:cxn>
                <a:cxn ang="0">
                  <a:pos x="504" y="947"/>
                </a:cxn>
                <a:cxn ang="0">
                  <a:pos x="491" y="946"/>
                </a:cxn>
                <a:cxn ang="0">
                  <a:pos x="474" y="945"/>
                </a:cxn>
                <a:cxn ang="0">
                  <a:pos x="465" y="943"/>
                </a:cxn>
                <a:cxn ang="0">
                  <a:pos x="454" y="943"/>
                </a:cxn>
                <a:cxn ang="0">
                  <a:pos x="444" y="942"/>
                </a:cxn>
                <a:cxn ang="0">
                  <a:pos x="433" y="942"/>
                </a:cxn>
                <a:cxn ang="0">
                  <a:pos x="422" y="939"/>
                </a:cxn>
                <a:cxn ang="0">
                  <a:pos x="411" y="939"/>
                </a:cxn>
                <a:cxn ang="0">
                  <a:pos x="397" y="937"/>
                </a:cxn>
                <a:cxn ang="0">
                  <a:pos x="384" y="936"/>
                </a:cxn>
                <a:cxn ang="0">
                  <a:pos x="371" y="933"/>
                </a:cxn>
                <a:cxn ang="0">
                  <a:pos x="358" y="932"/>
                </a:cxn>
                <a:cxn ang="0">
                  <a:pos x="345" y="929"/>
                </a:cxn>
                <a:cxn ang="0">
                  <a:pos x="331" y="927"/>
                </a:cxn>
                <a:cxn ang="0">
                  <a:pos x="318" y="924"/>
                </a:cxn>
                <a:cxn ang="0">
                  <a:pos x="305" y="921"/>
                </a:cxn>
                <a:cxn ang="0">
                  <a:pos x="291" y="918"/>
                </a:cxn>
                <a:cxn ang="0">
                  <a:pos x="277" y="915"/>
                </a:cxn>
                <a:cxn ang="0">
                  <a:pos x="262" y="911"/>
                </a:cxn>
                <a:cxn ang="0">
                  <a:pos x="248" y="908"/>
                </a:cxn>
                <a:cxn ang="0">
                  <a:pos x="234" y="905"/>
                </a:cxn>
                <a:cxn ang="0">
                  <a:pos x="221" y="901"/>
                </a:cxn>
                <a:cxn ang="0">
                  <a:pos x="206" y="896"/>
                </a:cxn>
                <a:cxn ang="0">
                  <a:pos x="195" y="892"/>
                </a:cxn>
                <a:cxn ang="0">
                  <a:pos x="181" y="886"/>
                </a:cxn>
                <a:cxn ang="0">
                  <a:pos x="169" y="881"/>
                </a:cxn>
                <a:cxn ang="0">
                  <a:pos x="156" y="877"/>
                </a:cxn>
                <a:cxn ang="0">
                  <a:pos x="144" y="874"/>
                </a:cxn>
                <a:cxn ang="0">
                  <a:pos x="132" y="868"/>
                </a:cxn>
                <a:cxn ang="0">
                  <a:pos x="123" y="863"/>
                </a:cxn>
                <a:cxn ang="0">
                  <a:pos x="113" y="859"/>
                </a:cxn>
                <a:cxn ang="0">
                  <a:pos x="104" y="857"/>
                </a:cxn>
                <a:cxn ang="0">
                  <a:pos x="95" y="852"/>
                </a:cxn>
                <a:cxn ang="0">
                  <a:pos x="87" y="849"/>
                </a:cxn>
                <a:cxn ang="0">
                  <a:pos x="78" y="845"/>
                </a:cxn>
                <a:cxn ang="0">
                  <a:pos x="70" y="841"/>
                </a:cxn>
                <a:cxn ang="0">
                  <a:pos x="56" y="835"/>
                </a:cxn>
                <a:cxn ang="0">
                  <a:pos x="44" y="830"/>
                </a:cxn>
                <a:cxn ang="0">
                  <a:pos x="33" y="823"/>
                </a:cxn>
                <a:cxn ang="0">
                  <a:pos x="24" y="819"/>
                </a:cxn>
                <a:cxn ang="0">
                  <a:pos x="11" y="813"/>
                </a:cxn>
                <a:cxn ang="0">
                  <a:pos x="3" y="808"/>
                </a:cxn>
                <a:cxn ang="0">
                  <a:pos x="51" y="646"/>
                </a:cxn>
                <a:cxn ang="0">
                  <a:pos x="158" y="508"/>
                </a:cxn>
                <a:cxn ang="0">
                  <a:pos x="104" y="286"/>
                </a:cxn>
                <a:cxn ang="0">
                  <a:pos x="162" y="37"/>
                </a:cxn>
              </a:cxnLst>
              <a:rect l="0" t="0" r="r" b="b"/>
              <a:pathLst>
                <a:path w="527" h="949">
                  <a:moveTo>
                    <a:pt x="162" y="37"/>
                  </a:moveTo>
                  <a:lnTo>
                    <a:pt x="331" y="0"/>
                  </a:lnTo>
                  <a:lnTo>
                    <a:pt x="383" y="5"/>
                  </a:lnTo>
                  <a:lnTo>
                    <a:pt x="459" y="245"/>
                  </a:lnTo>
                  <a:lnTo>
                    <a:pt x="379" y="508"/>
                  </a:lnTo>
                  <a:lnTo>
                    <a:pt x="476" y="681"/>
                  </a:lnTo>
                  <a:lnTo>
                    <a:pt x="527" y="903"/>
                  </a:lnTo>
                  <a:lnTo>
                    <a:pt x="523" y="949"/>
                  </a:lnTo>
                  <a:lnTo>
                    <a:pt x="520" y="947"/>
                  </a:lnTo>
                  <a:lnTo>
                    <a:pt x="514" y="947"/>
                  </a:lnTo>
                  <a:lnTo>
                    <a:pt x="509" y="947"/>
                  </a:lnTo>
                  <a:lnTo>
                    <a:pt x="504" y="947"/>
                  </a:lnTo>
                  <a:lnTo>
                    <a:pt x="497" y="946"/>
                  </a:lnTo>
                  <a:lnTo>
                    <a:pt x="491" y="946"/>
                  </a:lnTo>
                  <a:lnTo>
                    <a:pt x="481" y="946"/>
                  </a:lnTo>
                  <a:lnTo>
                    <a:pt x="474" y="945"/>
                  </a:lnTo>
                  <a:lnTo>
                    <a:pt x="469" y="943"/>
                  </a:lnTo>
                  <a:lnTo>
                    <a:pt x="465" y="943"/>
                  </a:lnTo>
                  <a:lnTo>
                    <a:pt x="459" y="943"/>
                  </a:lnTo>
                  <a:lnTo>
                    <a:pt x="454" y="943"/>
                  </a:lnTo>
                  <a:lnTo>
                    <a:pt x="449" y="943"/>
                  </a:lnTo>
                  <a:lnTo>
                    <a:pt x="444" y="942"/>
                  </a:lnTo>
                  <a:lnTo>
                    <a:pt x="439" y="942"/>
                  </a:lnTo>
                  <a:lnTo>
                    <a:pt x="433" y="942"/>
                  </a:lnTo>
                  <a:lnTo>
                    <a:pt x="427" y="941"/>
                  </a:lnTo>
                  <a:lnTo>
                    <a:pt x="422" y="939"/>
                  </a:lnTo>
                  <a:lnTo>
                    <a:pt x="417" y="939"/>
                  </a:lnTo>
                  <a:lnTo>
                    <a:pt x="411" y="939"/>
                  </a:lnTo>
                  <a:lnTo>
                    <a:pt x="404" y="937"/>
                  </a:lnTo>
                  <a:lnTo>
                    <a:pt x="397" y="937"/>
                  </a:lnTo>
                  <a:lnTo>
                    <a:pt x="391" y="936"/>
                  </a:lnTo>
                  <a:lnTo>
                    <a:pt x="384" y="936"/>
                  </a:lnTo>
                  <a:lnTo>
                    <a:pt x="378" y="933"/>
                  </a:lnTo>
                  <a:lnTo>
                    <a:pt x="371" y="933"/>
                  </a:lnTo>
                  <a:lnTo>
                    <a:pt x="365" y="932"/>
                  </a:lnTo>
                  <a:lnTo>
                    <a:pt x="358" y="932"/>
                  </a:lnTo>
                  <a:lnTo>
                    <a:pt x="352" y="929"/>
                  </a:lnTo>
                  <a:lnTo>
                    <a:pt x="345" y="929"/>
                  </a:lnTo>
                  <a:lnTo>
                    <a:pt x="337" y="928"/>
                  </a:lnTo>
                  <a:lnTo>
                    <a:pt x="331" y="927"/>
                  </a:lnTo>
                  <a:lnTo>
                    <a:pt x="325" y="925"/>
                  </a:lnTo>
                  <a:lnTo>
                    <a:pt x="318" y="924"/>
                  </a:lnTo>
                  <a:lnTo>
                    <a:pt x="310" y="923"/>
                  </a:lnTo>
                  <a:lnTo>
                    <a:pt x="305" y="921"/>
                  </a:lnTo>
                  <a:lnTo>
                    <a:pt x="297" y="919"/>
                  </a:lnTo>
                  <a:lnTo>
                    <a:pt x="291" y="918"/>
                  </a:lnTo>
                  <a:lnTo>
                    <a:pt x="283" y="916"/>
                  </a:lnTo>
                  <a:lnTo>
                    <a:pt x="277" y="915"/>
                  </a:lnTo>
                  <a:lnTo>
                    <a:pt x="269" y="914"/>
                  </a:lnTo>
                  <a:lnTo>
                    <a:pt x="262" y="911"/>
                  </a:lnTo>
                  <a:lnTo>
                    <a:pt x="254" y="910"/>
                  </a:lnTo>
                  <a:lnTo>
                    <a:pt x="248" y="908"/>
                  </a:lnTo>
                  <a:lnTo>
                    <a:pt x="240" y="906"/>
                  </a:lnTo>
                  <a:lnTo>
                    <a:pt x="234" y="905"/>
                  </a:lnTo>
                  <a:lnTo>
                    <a:pt x="227" y="902"/>
                  </a:lnTo>
                  <a:lnTo>
                    <a:pt x="221" y="901"/>
                  </a:lnTo>
                  <a:lnTo>
                    <a:pt x="213" y="898"/>
                  </a:lnTo>
                  <a:lnTo>
                    <a:pt x="206" y="896"/>
                  </a:lnTo>
                  <a:lnTo>
                    <a:pt x="201" y="893"/>
                  </a:lnTo>
                  <a:lnTo>
                    <a:pt x="195" y="892"/>
                  </a:lnTo>
                  <a:lnTo>
                    <a:pt x="187" y="889"/>
                  </a:lnTo>
                  <a:lnTo>
                    <a:pt x="181" y="886"/>
                  </a:lnTo>
                  <a:lnTo>
                    <a:pt x="174" y="884"/>
                  </a:lnTo>
                  <a:lnTo>
                    <a:pt x="169" y="881"/>
                  </a:lnTo>
                  <a:lnTo>
                    <a:pt x="161" y="879"/>
                  </a:lnTo>
                  <a:lnTo>
                    <a:pt x="156" y="877"/>
                  </a:lnTo>
                  <a:lnTo>
                    <a:pt x="149" y="875"/>
                  </a:lnTo>
                  <a:lnTo>
                    <a:pt x="144" y="874"/>
                  </a:lnTo>
                  <a:lnTo>
                    <a:pt x="139" y="871"/>
                  </a:lnTo>
                  <a:lnTo>
                    <a:pt x="132" y="868"/>
                  </a:lnTo>
                  <a:lnTo>
                    <a:pt x="129" y="866"/>
                  </a:lnTo>
                  <a:lnTo>
                    <a:pt x="123" y="863"/>
                  </a:lnTo>
                  <a:lnTo>
                    <a:pt x="118" y="862"/>
                  </a:lnTo>
                  <a:lnTo>
                    <a:pt x="113" y="859"/>
                  </a:lnTo>
                  <a:lnTo>
                    <a:pt x="108" y="858"/>
                  </a:lnTo>
                  <a:lnTo>
                    <a:pt x="104" y="857"/>
                  </a:lnTo>
                  <a:lnTo>
                    <a:pt x="100" y="854"/>
                  </a:lnTo>
                  <a:lnTo>
                    <a:pt x="95" y="852"/>
                  </a:lnTo>
                  <a:lnTo>
                    <a:pt x="91" y="850"/>
                  </a:lnTo>
                  <a:lnTo>
                    <a:pt x="87" y="849"/>
                  </a:lnTo>
                  <a:lnTo>
                    <a:pt x="82" y="846"/>
                  </a:lnTo>
                  <a:lnTo>
                    <a:pt x="78" y="845"/>
                  </a:lnTo>
                  <a:lnTo>
                    <a:pt x="74" y="844"/>
                  </a:lnTo>
                  <a:lnTo>
                    <a:pt x="70" y="841"/>
                  </a:lnTo>
                  <a:lnTo>
                    <a:pt x="62" y="837"/>
                  </a:lnTo>
                  <a:lnTo>
                    <a:pt x="56" y="835"/>
                  </a:lnTo>
                  <a:lnTo>
                    <a:pt x="49" y="832"/>
                  </a:lnTo>
                  <a:lnTo>
                    <a:pt x="44" y="830"/>
                  </a:lnTo>
                  <a:lnTo>
                    <a:pt x="38" y="827"/>
                  </a:lnTo>
                  <a:lnTo>
                    <a:pt x="33" y="823"/>
                  </a:lnTo>
                  <a:lnTo>
                    <a:pt x="27" y="822"/>
                  </a:lnTo>
                  <a:lnTo>
                    <a:pt x="24" y="819"/>
                  </a:lnTo>
                  <a:lnTo>
                    <a:pt x="16" y="815"/>
                  </a:lnTo>
                  <a:lnTo>
                    <a:pt x="11" y="813"/>
                  </a:lnTo>
                  <a:lnTo>
                    <a:pt x="4" y="809"/>
                  </a:lnTo>
                  <a:lnTo>
                    <a:pt x="3" y="808"/>
                  </a:lnTo>
                  <a:lnTo>
                    <a:pt x="0" y="808"/>
                  </a:lnTo>
                  <a:lnTo>
                    <a:pt x="51" y="646"/>
                  </a:lnTo>
                  <a:lnTo>
                    <a:pt x="138" y="529"/>
                  </a:lnTo>
                  <a:lnTo>
                    <a:pt x="158" y="508"/>
                  </a:lnTo>
                  <a:lnTo>
                    <a:pt x="131" y="327"/>
                  </a:lnTo>
                  <a:lnTo>
                    <a:pt x="104" y="286"/>
                  </a:lnTo>
                  <a:lnTo>
                    <a:pt x="162" y="37"/>
                  </a:lnTo>
                  <a:lnTo>
                    <a:pt x="162" y="37"/>
                  </a:lnTo>
                  <a:close/>
                </a:path>
              </a:pathLst>
            </a:custGeom>
            <a:solidFill>
              <a:srgbClr val="CCA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 flipH="1">
              <a:off x="4455051" y="2123470"/>
              <a:ext cx="58376" cy="5513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32"/>
                </a:cxn>
                <a:cxn ang="0">
                  <a:pos x="29" y="65"/>
                </a:cxn>
                <a:cxn ang="0">
                  <a:pos x="32" y="65"/>
                </a:cxn>
                <a:cxn ang="0">
                  <a:pos x="38" y="66"/>
                </a:cxn>
                <a:cxn ang="0">
                  <a:pos x="46" y="66"/>
                </a:cxn>
                <a:cxn ang="0">
                  <a:pos x="51" y="65"/>
                </a:cxn>
                <a:cxn ang="0">
                  <a:pos x="52" y="61"/>
                </a:cxn>
                <a:cxn ang="0">
                  <a:pos x="55" y="56"/>
                </a:cxn>
                <a:cxn ang="0">
                  <a:pos x="59" y="50"/>
                </a:cxn>
                <a:cxn ang="0">
                  <a:pos x="63" y="44"/>
                </a:cxn>
                <a:cxn ang="0">
                  <a:pos x="67" y="39"/>
                </a:cxn>
                <a:cxn ang="0">
                  <a:pos x="69" y="34"/>
                </a:cxn>
                <a:cxn ang="0">
                  <a:pos x="72" y="30"/>
                </a:cxn>
                <a:cxn ang="0">
                  <a:pos x="73" y="28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73" h="66">
                  <a:moveTo>
                    <a:pt x="38" y="0"/>
                  </a:moveTo>
                  <a:lnTo>
                    <a:pt x="0" y="32"/>
                  </a:lnTo>
                  <a:lnTo>
                    <a:pt x="29" y="65"/>
                  </a:lnTo>
                  <a:lnTo>
                    <a:pt x="32" y="65"/>
                  </a:lnTo>
                  <a:lnTo>
                    <a:pt x="38" y="66"/>
                  </a:lnTo>
                  <a:lnTo>
                    <a:pt x="46" y="66"/>
                  </a:lnTo>
                  <a:lnTo>
                    <a:pt x="51" y="65"/>
                  </a:lnTo>
                  <a:lnTo>
                    <a:pt x="52" y="61"/>
                  </a:lnTo>
                  <a:lnTo>
                    <a:pt x="55" y="56"/>
                  </a:lnTo>
                  <a:lnTo>
                    <a:pt x="59" y="50"/>
                  </a:lnTo>
                  <a:lnTo>
                    <a:pt x="63" y="44"/>
                  </a:lnTo>
                  <a:lnTo>
                    <a:pt x="67" y="39"/>
                  </a:lnTo>
                  <a:lnTo>
                    <a:pt x="69" y="34"/>
                  </a:lnTo>
                  <a:lnTo>
                    <a:pt x="72" y="30"/>
                  </a:lnTo>
                  <a:lnTo>
                    <a:pt x="73" y="28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 flipH="1">
              <a:off x="4057461" y="1754241"/>
              <a:ext cx="607429" cy="412668"/>
            </a:xfrm>
            <a:custGeom>
              <a:avLst/>
              <a:gdLst/>
              <a:ahLst/>
              <a:cxnLst>
                <a:cxn ang="0">
                  <a:pos x="383" y="62"/>
                </a:cxn>
                <a:cxn ang="0">
                  <a:pos x="364" y="55"/>
                </a:cxn>
                <a:cxn ang="0">
                  <a:pos x="343" y="51"/>
                </a:cxn>
                <a:cxn ang="0">
                  <a:pos x="318" y="48"/>
                </a:cxn>
                <a:cxn ang="0">
                  <a:pos x="292" y="45"/>
                </a:cxn>
                <a:cxn ang="0">
                  <a:pos x="265" y="48"/>
                </a:cxn>
                <a:cxn ang="0">
                  <a:pos x="239" y="54"/>
                </a:cxn>
                <a:cxn ang="0">
                  <a:pos x="215" y="64"/>
                </a:cxn>
                <a:cxn ang="0">
                  <a:pos x="195" y="75"/>
                </a:cxn>
                <a:cxn ang="0">
                  <a:pos x="174" y="94"/>
                </a:cxn>
                <a:cxn ang="0">
                  <a:pos x="161" y="115"/>
                </a:cxn>
                <a:cxn ang="0">
                  <a:pos x="156" y="137"/>
                </a:cxn>
                <a:cxn ang="0">
                  <a:pos x="155" y="157"/>
                </a:cxn>
                <a:cxn ang="0">
                  <a:pos x="156" y="175"/>
                </a:cxn>
                <a:cxn ang="0">
                  <a:pos x="159" y="192"/>
                </a:cxn>
                <a:cxn ang="0">
                  <a:pos x="154" y="209"/>
                </a:cxn>
                <a:cxn ang="0">
                  <a:pos x="138" y="228"/>
                </a:cxn>
                <a:cxn ang="0">
                  <a:pos x="115" y="245"/>
                </a:cxn>
                <a:cxn ang="0">
                  <a:pos x="87" y="257"/>
                </a:cxn>
                <a:cxn ang="0">
                  <a:pos x="64" y="259"/>
                </a:cxn>
                <a:cxn ang="0">
                  <a:pos x="38" y="221"/>
                </a:cxn>
                <a:cxn ang="0">
                  <a:pos x="24" y="237"/>
                </a:cxn>
                <a:cxn ang="0">
                  <a:pos x="4" y="269"/>
                </a:cxn>
                <a:cxn ang="0">
                  <a:pos x="0" y="297"/>
                </a:cxn>
                <a:cxn ang="0">
                  <a:pos x="4" y="314"/>
                </a:cxn>
                <a:cxn ang="0">
                  <a:pos x="3" y="327"/>
                </a:cxn>
                <a:cxn ang="0">
                  <a:pos x="3" y="347"/>
                </a:cxn>
                <a:cxn ang="0">
                  <a:pos x="3" y="368"/>
                </a:cxn>
                <a:cxn ang="0">
                  <a:pos x="3" y="387"/>
                </a:cxn>
                <a:cxn ang="0">
                  <a:pos x="8" y="408"/>
                </a:cxn>
                <a:cxn ang="0">
                  <a:pos x="24" y="427"/>
                </a:cxn>
                <a:cxn ang="0">
                  <a:pos x="45" y="439"/>
                </a:cxn>
                <a:cxn ang="0">
                  <a:pos x="65" y="446"/>
                </a:cxn>
                <a:cxn ang="0">
                  <a:pos x="129" y="478"/>
                </a:cxn>
                <a:cxn ang="0">
                  <a:pos x="290" y="427"/>
                </a:cxn>
                <a:cxn ang="0">
                  <a:pos x="696" y="373"/>
                </a:cxn>
                <a:cxn ang="0">
                  <a:pos x="714" y="365"/>
                </a:cxn>
                <a:cxn ang="0">
                  <a:pos x="735" y="354"/>
                </a:cxn>
                <a:cxn ang="0">
                  <a:pos x="754" y="337"/>
                </a:cxn>
                <a:cxn ang="0">
                  <a:pos x="765" y="314"/>
                </a:cxn>
                <a:cxn ang="0">
                  <a:pos x="769" y="288"/>
                </a:cxn>
                <a:cxn ang="0">
                  <a:pos x="767" y="261"/>
                </a:cxn>
                <a:cxn ang="0">
                  <a:pos x="761" y="239"/>
                </a:cxn>
                <a:cxn ang="0">
                  <a:pos x="750" y="148"/>
                </a:cxn>
                <a:cxn ang="0">
                  <a:pos x="662" y="151"/>
                </a:cxn>
                <a:cxn ang="0">
                  <a:pos x="679" y="156"/>
                </a:cxn>
                <a:cxn ang="0">
                  <a:pos x="696" y="172"/>
                </a:cxn>
                <a:cxn ang="0">
                  <a:pos x="675" y="191"/>
                </a:cxn>
                <a:cxn ang="0">
                  <a:pos x="619" y="130"/>
                </a:cxn>
                <a:cxn ang="0">
                  <a:pos x="617" y="104"/>
                </a:cxn>
                <a:cxn ang="0">
                  <a:pos x="614" y="84"/>
                </a:cxn>
                <a:cxn ang="0">
                  <a:pos x="605" y="55"/>
                </a:cxn>
                <a:cxn ang="0">
                  <a:pos x="588" y="33"/>
                </a:cxn>
                <a:cxn ang="0">
                  <a:pos x="567" y="18"/>
                </a:cxn>
                <a:cxn ang="0">
                  <a:pos x="547" y="9"/>
                </a:cxn>
                <a:cxn ang="0">
                  <a:pos x="492" y="0"/>
                </a:cxn>
                <a:cxn ang="0">
                  <a:pos x="394" y="66"/>
                </a:cxn>
              </a:cxnLst>
              <a:rect l="0" t="0" r="r" b="b"/>
              <a:pathLst>
                <a:path w="770" h="495">
                  <a:moveTo>
                    <a:pt x="394" y="66"/>
                  </a:moveTo>
                  <a:lnTo>
                    <a:pt x="392" y="66"/>
                  </a:lnTo>
                  <a:lnTo>
                    <a:pt x="388" y="64"/>
                  </a:lnTo>
                  <a:lnTo>
                    <a:pt x="383" y="62"/>
                  </a:lnTo>
                  <a:lnTo>
                    <a:pt x="377" y="60"/>
                  </a:lnTo>
                  <a:lnTo>
                    <a:pt x="373" y="59"/>
                  </a:lnTo>
                  <a:lnTo>
                    <a:pt x="369" y="57"/>
                  </a:lnTo>
                  <a:lnTo>
                    <a:pt x="364" y="55"/>
                  </a:lnTo>
                  <a:lnTo>
                    <a:pt x="360" y="55"/>
                  </a:lnTo>
                  <a:lnTo>
                    <a:pt x="355" y="53"/>
                  </a:lnTo>
                  <a:lnTo>
                    <a:pt x="348" y="53"/>
                  </a:lnTo>
                  <a:lnTo>
                    <a:pt x="343" y="51"/>
                  </a:lnTo>
                  <a:lnTo>
                    <a:pt x="338" y="51"/>
                  </a:lnTo>
                  <a:lnTo>
                    <a:pt x="331" y="49"/>
                  </a:lnTo>
                  <a:lnTo>
                    <a:pt x="325" y="49"/>
                  </a:lnTo>
                  <a:lnTo>
                    <a:pt x="318" y="48"/>
                  </a:lnTo>
                  <a:lnTo>
                    <a:pt x="313" y="48"/>
                  </a:lnTo>
                  <a:lnTo>
                    <a:pt x="305" y="46"/>
                  </a:lnTo>
                  <a:lnTo>
                    <a:pt x="299" y="45"/>
                  </a:lnTo>
                  <a:lnTo>
                    <a:pt x="292" y="45"/>
                  </a:lnTo>
                  <a:lnTo>
                    <a:pt x="286" y="46"/>
                  </a:lnTo>
                  <a:lnTo>
                    <a:pt x="278" y="46"/>
                  </a:lnTo>
                  <a:lnTo>
                    <a:pt x="272" y="46"/>
                  </a:lnTo>
                  <a:lnTo>
                    <a:pt x="265" y="48"/>
                  </a:lnTo>
                  <a:lnTo>
                    <a:pt x="259" y="49"/>
                  </a:lnTo>
                  <a:lnTo>
                    <a:pt x="251" y="50"/>
                  </a:lnTo>
                  <a:lnTo>
                    <a:pt x="244" y="51"/>
                  </a:lnTo>
                  <a:lnTo>
                    <a:pt x="239" y="54"/>
                  </a:lnTo>
                  <a:lnTo>
                    <a:pt x="233" y="57"/>
                  </a:lnTo>
                  <a:lnTo>
                    <a:pt x="226" y="59"/>
                  </a:lnTo>
                  <a:lnTo>
                    <a:pt x="221" y="62"/>
                  </a:lnTo>
                  <a:lnTo>
                    <a:pt x="215" y="64"/>
                  </a:lnTo>
                  <a:lnTo>
                    <a:pt x="209" y="67"/>
                  </a:lnTo>
                  <a:lnTo>
                    <a:pt x="204" y="69"/>
                  </a:lnTo>
                  <a:lnTo>
                    <a:pt x="200" y="73"/>
                  </a:lnTo>
                  <a:lnTo>
                    <a:pt x="195" y="75"/>
                  </a:lnTo>
                  <a:lnTo>
                    <a:pt x="192" y="79"/>
                  </a:lnTo>
                  <a:lnTo>
                    <a:pt x="185" y="84"/>
                  </a:lnTo>
                  <a:lnTo>
                    <a:pt x="180" y="89"/>
                  </a:lnTo>
                  <a:lnTo>
                    <a:pt x="174" y="94"/>
                  </a:lnTo>
                  <a:lnTo>
                    <a:pt x="170" y="99"/>
                  </a:lnTo>
                  <a:lnTo>
                    <a:pt x="167" y="104"/>
                  </a:lnTo>
                  <a:lnTo>
                    <a:pt x="164" y="110"/>
                  </a:lnTo>
                  <a:lnTo>
                    <a:pt x="161" y="115"/>
                  </a:lnTo>
                  <a:lnTo>
                    <a:pt x="160" y="121"/>
                  </a:lnTo>
                  <a:lnTo>
                    <a:pt x="159" y="125"/>
                  </a:lnTo>
                  <a:lnTo>
                    <a:pt x="157" y="132"/>
                  </a:lnTo>
                  <a:lnTo>
                    <a:pt x="156" y="137"/>
                  </a:lnTo>
                  <a:lnTo>
                    <a:pt x="156" y="143"/>
                  </a:lnTo>
                  <a:lnTo>
                    <a:pt x="155" y="147"/>
                  </a:lnTo>
                  <a:lnTo>
                    <a:pt x="155" y="152"/>
                  </a:lnTo>
                  <a:lnTo>
                    <a:pt x="155" y="157"/>
                  </a:lnTo>
                  <a:lnTo>
                    <a:pt x="155" y="163"/>
                  </a:lnTo>
                  <a:lnTo>
                    <a:pt x="155" y="166"/>
                  </a:lnTo>
                  <a:lnTo>
                    <a:pt x="156" y="172"/>
                  </a:lnTo>
                  <a:lnTo>
                    <a:pt x="156" y="175"/>
                  </a:lnTo>
                  <a:lnTo>
                    <a:pt x="159" y="179"/>
                  </a:lnTo>
                  <a:lnTo>
                    <a:pt x="159" y="183"/>
                  </a:lnTo>
                  <a:lnTo>
                    <a:pt x="159" y="187"/>
                  </a:lnTo>
                  <a:lnTo>
                    <a:pt x="159" y="192"/>
                  </a:lnTo>
                  <a:lnTo>
                    <a:pt x="159" y="197"/>
                  </a:lnTo>
                  <a:lnTo>
                    <a:pt x="157" y="201"/>
                  </a:lnTo>
                  <a:lnTo>
                    <a:pt x="156" y="205"/>
                  </a:lnTo>
                  <a:lnTo>
                    <a:pt x="154" y="209"/>
                  </a:lnTo>
                  <a:lnTo>
                    <a:pt x="152" y="214"/>
                  </a:lnTo>
                  <a:lnTo>
                    <a:pt x="147" y="219"/>
                  </a:lnTo>
                  <a:lnTo>
                    <a:pt x="143" y="223"/>
                  </a:lnTo>
                  <a:lnTo>
                    <a:pt x="138" y="228"/>
                  </a:lnTo>
                  <a:lnTo>
                    <a:pt x="133" y="234"/>
                  </a:lnTo>
                  <a:lnTo>
                    <a:pt x="126" y="237"/>
                  </a:lnTo>
                  <a:lnTo>
                    <a:pt x="120" y="241"/>
                  </a:lnTo>
                  <a:lnTo>
                    <a:pt x="115" y="245"/>
                  </a:lnTo>
                  <a:lnTo>
                    <a:pt x="108" y="249"/>
                  </a:lnTo>
                  <a:lnTo>
                    <a:pt x="100" y="252"/>
                  </a:lnTo>
                  <a:lnTo>
                    <a:pt x="94" y="256"/>
                  </a:lnTo>
                  <a:lnTo>
                    <a:pt x="87" y="257"/>
                  </a:lnTo>
                  <a:lnTo>
                    <a:pt x="81" y="259"/>
                  </a:lnTo>
                  <a:lnTo>
                    <a:pt x="74" y="259"/>
                  </a:lnTo>
                  <a:lnTo>
                    <a:pt x="71" y="261"/>
                  </a:lnTo>
                  <a:lnTo>
                    <a:pt x="64" y="259"/>
                  </a:lnTo>
                  <a:lnTo>
                    <a:pt x="61" y="259"/>
                  </a:lnTo>
                  <a:lnTo>
                    <a:pt x="51" y="241"/>
                  </a:lnTo>
                  <a:lnTo>
                    <a:pt x="68" y="206"/>
                  </a:lnTo>
                  <a:lnTo>
                    <a:pt x="38" y="221"/>
                  </a:lnTo>
                  <a:lnTo>
                    <a:pt x="37" y="221"/>
                  </a:lnTo>
                  <a:lnTo>
                    <a:pt x="34" y="225"/>
                  </a:lnTo>
                  <a:lnTo>
                    <a:pt x="29" y="230"/>
                  </a:lnTo>
                  <a:lnTo>
                    <a:pt x="24" y="237"/>
                  </a:lnTo>
                  <a:lnTo>
                    <a:pt x="17" y="244"/>
                  </a:lnTo>
                  <a:lnTo>
                    <a:pt x="12" y="252"/>
                  </a:lnTo>
                  <a:lnTo>
                    <a:pt x="6" y="259"/>
                  </a:lnTo>
                  <a:lnTo>
                    <a:pt x="4" y="269"/>
                  </a:lnTo>
                  <a:lnTo>
                    <a:pt x="0" y="275"/>
                  </a:lnTo>
                  <a:lnTo>
                    <a:pt x="0" y="283"/>
                  </a:lnTo>
                  <a:lnTo>
                    <a:pt x="0" y="289"/>
                  </a:lnTo>
                  <a:lnTo>
                    <a:pt x="0" y="297"/>
                  </a:lnTo>
                  <a:lnTo>
                    <a:pt x="0" y="303"/>
                  </a:lnTo>
                  <a:lnTo>
                    <a:pt x="2" y="309"/>
                  </a:lnTo>
                  <a:lnTo>
                    <a:pt x="3" y="311"/>
                  </a:lnTo>
                  <a:lnTo>
                    <a:pt x="4" y="314"/>
                  </a:lnTo>
                  <a:lnTo>
                    <a:pt x="3" y="315"/>
                  </a:lnTo>
                  <a:lnTo>
                    <a:pt x="3" y="319"/>
                  </a:lnTo>
                  <a:lnTo>
                    <a:pt x="3" y="323"/>
                  </a:lnTo>
                  <a:lnTo>
                    <a:pt x="3" y="327"/>
                  </a:lnTo>
                  <a:lnTo>
                    <a:pt x="3" y="331"/>
                  </a:lnTo>
                  <a:lnTo>
                    <a:pt x="3" y="337"/>
                  </a:lnTo>
                  <a:lnTo>
                    <a:pt x="3" y="341"/>
                  </a:lnTo>
                  <a:lnTo>
                    <a:pt x="3" y="347"/>
                  </a:lnTo>
                  <a:lnTo>
                    <a:pt x="3" y="351"/>
                  </a:lnTo>
                  <a:lnTo>
                    <a:pt x="3" y="358"/>
                  </a:lnTo>
                  <a:lnTo>
                    <a:pt x="3" y="363"/>
                  </a:lnTo>
                  <a:lnTo>
                    <a:pt x="3" y="368"/>
                  </a:lnTo>
                  <a:lnTo>
                    <a:pt x="3" y="373"/>
                  </a:lnTo>
                  <a:lnTo>
                    <a:pt x="3" y="378"/>
                  </a:lnTo>
                  <a:lnTo>
                    <a:pt x="3" y="384"/>
                  </a:lnTo>
                  <a:lnTo>
                    <a:pt x="3" y="387"/>
                  </a:lnTo>
                  <a:lnTo>
                    <a:pt x="3" y="393"/>
                  </a:lnTo>
                  <a:lnTo>
                    <a:pt x="4" y="398"/>
                  </a:lnTo>
                  <a:lnTo>
                    <a:pt x="6" y="403"/>
                  </a:lnTo>
                  <a:lnTo>
                    <a:pt x="8" y="408"/>
                  </a:lnTo>
                  <a:lnTo>
                    <a:pt x="11" y="413"/>
                  </a:lnTo>
                  <a:lnTo>
                    <a:pt x="15" y="418"/>
                  </a:lnTo>
                  <a:lnTo>
                    <a:pt x="19" y="422"/>
                  </a:lnTo>
                  <a:lnTo>
                    <a:pt x="24" y="427"/>
                  </a:lnTo>
                  <a:lnTo>
                    <a:pt x="29" y="431"/>
                  </a:lnTo>
                  <a:lnTo>
                    <a:pt x="37" y="435"/>
                  </a:lnTo>
                  <a:lnTo>
                    <a:pt x="41" y="438"/>
                  </a:lnTo>
                  <a:lnTo>
                    <a:pt x="45" y="439"/>
                  </a:lnTo>
                  <a:lnTo>
                    <a:pt x="50" y="440"/>
                  </a:lnTo>
                  <a:lnTo>
                    <a:pt x="55" y="443"/>
                  </a:lnTo>
                  <a:lnTo>
                    <a:pt x="59" y="444"/>
                  </a:lnTo>
                  <a:lnTo>
                    <a:pt x="65" y="446"/>
                  </a:lnTo>
                  <a:lnTo>
                    <a:pt x="71" y="447"/>
                  </a:lnTo>
                  <a:lnTo>
                    <a:pt x="78" y="449"/>
                  </a:lnTo>
                  <a:lnTo>
                    <a:pt x="96" y="447"/>
                  </a:lnTo>
                  <a:lnTo>
                    <a:pt x="129" y="478"/>
                  </a:lnTo>
                  <a:lnTo>
                    <a:pt x="182" y="495"/>
                  </a:lnTo>
                  <a:lnTo>
                    <a:pt x="215" y="495"/>
                  </a:lnTo>
                  <a:lnTo>
                    <a:pt x="212" y="469"/>
                  </a:lnTo>
                  <a:lnTo>
                    <a:pt x="290" y="427"/>
                  </a:lnTo>
                  <a:lnTo>
                    <a:pt x="595" y="447"/>
                  </a:lnTo>
                  <a:lnTo>
                    <a:pt x="650" y="424"/>
                  </a:lnTo>
                  <a:lnTo>
                    <a:pt x="695" y="374"/>
                  </a:lnTo>
                  <a:lnTo>
                    <a:pt x="696" y="373"/>
                  </a:lnTo>
                  <a:lnTo>
                    <a:pt x="701" y="371"/>
                  </a:lnTo>
                  <a:lnTo>
                    <a:pt x="705" y="369"/>
                  </a:lnTo>
                  <a:lnTo>
                    <a:pt x="709" y="367"/>
                  </a:lnTo>
                  <a:lnTo>
                    <a:pt x="714" y="365"/>
                  </a:lnTo>
                  <a:lnTo>
                    <a:pt x="719" y="363"/>
                  </a:lnTo>
                  <a:lnTo>
                    <a:pt x="724" y="360"/>
                  </a:lnTo>
                  <a:lnTo>
                    <a:pt x="730" y="358"/>
                  </a:lnTo>
                  <a:lnTo>
                    <a:pt x="735" y="354"/>
                  </a:lnTo>
                  <a:lnTo>
                    <a:pt x="740" y="350"/>
                  </a:lnTo>
                  <a:lnTo>
                    <a:pt x="745" y="345"/>
                  </a:lnTo>
                  <a:lnTo>
                    <a:pt x="750" y="341"/>
                  </a:lnTo>
                  <a:lnTo>
                    <a:pt x="754" y="337"/>
                  </a:lnTo>
                  <a:lnTo>
                    <a:pt x="759" y="332"/>
                  </a:lnTo>
                  <a:lnTo>
                    <a:pt x="761" y="325"/>
                  </a:lnTo>
                  <a:lnTo>
                    <a:pt x="763" y="320"/>
                  </a:lnTo>
                  <a:lnTo>
                    <a:pt x="765" y="314"/>
                  </a:lnTo>
                  <a:lnTo>
                    <a:pt x="767" y="307"/>
                  </a:lnTo>
                  <a:lnTo>
                    <a:pt x="769" y="301"/>
                  </a:lnTo>
                  <a:lnTo>
                    <a:pt x="769" y="294"/>
                  </a:lnTo>
                  <a:lnTo>
                    <a:pt x="769" y="288"/>
                  </a:lnTo>
                  <a:lnTo>
                    <a:pt x="770" y="281"/>
                  </a:lnTo>
                  <a:lnTo>
                    <a:pt x="769" y="274"/>
                  </a:lnTo>
                  <a:lnTo>
                    <a:pt x="769" y="267"/>
                  </a:lnTo>
                  <a:lnTo>
                    <a:pt x="767" y="261"/>
                  </a:lnTo>
                  <a:lnTo>
                    <a:pt x="767" y="256"/>
                  </a:lnTo>
                  <a:lnTo>
                    <a:pt x="765" y="249"/>
                  </a:lnTo>
                  <a:lnTo>
                    <a:pt x="763" y="243"/>
                  </a:lnTo>
                  <a:lnTo>
                    <a:pt x="761" y="239"/>
                  </a:lnTo>
                  <a:lnTo>
                    <a:pt x="759" y="235"/>
                  </a:lnTo>
                  <a:lnTo>
                    <a:pt x="765" y="205"/>
                  </a:lnTo>
                  <a:lnTo>
                    <a:pt x="759" y="168"/>
                  </a:lnTo>
                  <a:lnTo>
                    <a:pt x="750" y="148"/>
                  </a:lnTo>
                  <a:lnTo>
                    <a:pt x="731" y="129"/>
                  </a:lnTo>
                  <a:lnTo>
                    <a:pt x="701" y="122"/>
                  </a:lnTo>
                  <a:lnTo>
                    <a:pt x="675" y="133"/>
                  </a:lnTo>
                  <a:lnTo>
                    <a:pt x="662" y="151"/>
                  </a:lnTo>
                  <a:lnTo>
                    <a:pt x="663" y="151"/>
                  </a:lnTo>
                  <a:lnTo>
                    <a:pt x="667" y="151"/>
                  </a:lnTo>
                  <a:lnTo>
                    <a:pt x="673" y="153"/>
                  </a:lnTo>
                  <a:lnTo>
                    <a:pt x="679" y="156"/>
                  </a:lnTo>
                  <a:lnTo>
                    <a:pt x="685" y="159"/>
                  </a:lnTo>
                  <a:lnTo>
                    <a:pt x="691" y="163"/>
                  </a:lnTo>
                  <a:lnTo>
                    <a:pt x="695" y="166"/>
                  </a:lnTo>
                  <a:lnTo>
                    <a:pt x="696" y="172"/>
                  </a:lnTo>
                  <a:lnTo>
                    <a:pt x="691" y="178"/>
                  </a:lnTo>
                  <a:lnTo>
                    <a:pt x="684" y="185"/>
                  </a:lnTo>
                  <a:lnTo>
                    <a:pt x="676" y="188"/>
                  </a:lnTo>
                  <a:lnTo>
                    <a:pt x="675" y="191"/>
                  </a:lnTo>
                  <a:lnTo>
                    <a:pt x="619" y="138"/>
                  </a:lnTo>
                  <a:lnTo>
                    <a:pt x="619" y="137"/>
                  </a:lnTo>
                  <a:lnTo>
                    <a:pt x="619" y="134"/>
                  </a:lnTo>
                  <a:lnTo>
                    <a:pt x="619" y="130"/>
                  </a:lnTo>
                  <a:lnTo>
                    <a:pt x="619" y="125"/>
                  </a:lnTo>
                  <a:lnTo>
                    <a:pt x="618" y="120"/>
                  </a:lnTo>
                  <a:lnTo>
                    <a:pt x="618" y="112"/>
                  </a:lnTo>
                  <a:lnTo>
                    <a:pt x="617" y="104"/>
                  </a:lnTo>
                  <a:lnTo>
                    <a:pt x="617" y="97"/>
                  </a:lnTo>
                  <a:lnTo>
                    <a:pt x="615" y="93"/>
                  </a:lnTo>
                  <a:lnTo>
                    <a:pt x="615" y="89"/>
                  </a:lnTo>
                  <a:lnTo>
                    <a:pt x="614" y="84"/>
                  </a:lnTo>
                  <a:lnTo>
                    <a:pt x="614" y="80"/>
                  </a:lnTo>
                  <a:lnTo>
                    <a:pt x="612" y="71"/>
                  </a:lnTo>
                  <a:lnTo>
                    <a:pt x="609" y="64"/>
                  </a:lnTo>
                  <a:lnTo>
                    <a:pt x="605" y="55"/>
                  </a:lnTo>
                  <a:lnTo>
                    <a:pt x="602" y="49"/>
                  </a:lnTo>
                  <a:lnTo>
                    <a:pt x="597" y="42"/>
                  </a:lnTo>
                  <a:lnTo>
                    <a:pt x="593" y="37"/>
                  </a:lnTo>
                  <a:lnTo>
                    <a:pt x="588" y="33"/>
                  </a:lnTo>
                  <a:lnTo>
                    <a:pt x="583" y="28"/>
                  </a:lnTo>
                  <a:lnTo>
                    <a:pt x="577" y="24"/>
                  </a:lnTo>
                  <a:lnTo>
                    <a:pt x="573" y="22"/>
                  </a:lnTo>
                  <a:lnTo>
                    <a:pt x="567" y="18"/>
                  </a:lnTo>
                  <a:lnTo>
                    <a:pt x="562" y="15"/>
                  </a:lnTo>
                  <a:lnTo>
                    <a:pt x="558" y="13"/>
                  </a:lnTo>
                  <a:lnTo>
                    <a:pt x="554" y="11"/>
                  </a:lnTo>
                  <a:lnTo>
                    <a:pt x="547" y="9"/>
                  </a:lnTo>
                  <a:lnTo>
                    <a:pt x="541" y="6"/>
                  </a:lnTo>
                  <a:lnTo>
                    <a:pt x="538" y="5"/>
                  </a:lnTo>
                  <a:lnTo>
                    <a:pt x="536" y="5"/>
                  </a:lnTo>
                  <a:lnTo>
                    <a:pt x="492" y="0"/>
                  </a:lnTo>
                  <a:lnTo>
                    <a:pt x="452" y="15"/>
                  </a:lnTo>
                  <a:lnTo>
                    <a:pt x="418" y="37"/>
                  </a:lnTo>
                  <a:lnTo>
                    <a:pt x="394" y="66"/>
                  </a:lnTo>
                  <a:lnTo>
                    <a:pt x="394" y="66"/>
                  </a:lnTo>
                  <a:close/>
                </a:path>
              </a:pathLst>
            </a:custGeom>
            <a:solidFill>
              <a:srgbClr val="FFD9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7" name="Freeform 24"/>
            <p:cNvSpPr>
              <a:spLocks/>
            </p:cNvSpPr>
            <p:nvPr/>
          </p:nvSpPr>
          <p:spPr bwMode="auto">
            <a:xfrm flipH="1">
              <a:off x="4409296" y="2282188"/>
              <a:ext cx="298192" cy="553009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09" y="3"/>
                </a:cxn>
                <a:cxn ang="0">
                  <a:pos x="287" y="10"/>
                </a:cxn>
                <a:cxn ang="0">
                  <a:pos x="272" y="13"/>
                </a:cxn>
                <a:cxn ang="0">
                  <a:pos x="261" y="18"/>
                </a:cxn>
                <a:cxn ang="0">
                  <a:pos x="243" y="25"/>
                </a:cxn>
                <a:cxn ang="0">
                  <a:pos x="222" y="35"/>
                </a:cxn>
                <a:cxn ang="0">
                  <a:pos x="200" y="45"/>
                </a:cxn>
                <a:cxn ang="0">
                  <a:pos x="186" y="57"/>
                </a:cxn>
                <a:cxn ang="0">
                  <a:pos x="169" y="68"/>
                </a:cxn>
                <a:cxn ang="0">
                  <a:pos x="152" y="81"/>
                </a:cxn>
                <a:cxn ang="0">
                  <a:pos x="135" y="94"/>
                </a:cxn>
                <a:cxn ang="0">
                  <a:pos x="118" y="107"/>
                </a:cxn>
                <a:cxn ang="0">
                  <a:pos x="104" y="118"/>
                </a:cxn>
                <a:cxn ang="0">
                  <a:pos x="90" y="132"/>
                </a:cxn>
                <a:cxn ang="0">
                  <a:pos x="84" y="136"/>
                </a:cxn>
                <a:cxn ang="0">
                  <a:pos x="74" y="149"/>
                </a:cxn>
                <a:cxn ang="0">
                  <a:pos x="58" y="167"/>
                </a:cxn>
                <a:cxn ang="0">
                  <a:pos x="48" y="181"/>
                </a:cxn>
                <a:cxn ang="0">
                  <a:pos x="38" y="194"/>
                </a:cxn>
                <a:cxn ang="0">
                  <a:pos x="27" y="207"/>
                </a:cxn>
                <a:cxn ang="0">
                  <a:pos x="17" y="224"/>
                </a:cxn>
                <a:cxn ang="0">
                  <a:pos x="8" y="247"/>
                </a:cxn>
                <a:cxn ang="0">
                  <a:pos x="4" y="262"/>
                </a:cxn>
                <a:cxn ang="0">
                  <a:pos x="3" y="277"/>
                </a:cxn>
                <a:cxn ang="0">
                  <a:pos x="0" y="291"/>
                </a:cxn>
                <a:cxn ang="0">
                  <a:pos x="0" y="309"/>
                </a:cxn>
                <a:cxn ang="0">
                  <a:pos x="0" y="327"/>
                </a:cxn>
                <a:cxn ang="0">
                  <a:pos x="0" y="345"/>
                </a:cxn>
                <a:cxn ang="0">
                  <a:pos x="1" y="362"/>
                </a:cxn>
                <a:cxn ang="0">
                  <a:pos x="5" y="380"/>
                </a:cxn>
                <a:cxn ang="0">
                  <a:pos x="10" y="397"/>
                </a:cxn>
                <a:cxn ang="0">
                  <a:pos x="17" y="412"/>
                </a:cxn>
                <a:cxn ang="0">
                  <a:pos x="25" y="426"/>
                </a:cxn>
                <a:cxn ang="0">
                  <a:pos x="36" y="441"/>
                </a:cxn>
                <a:cxn ang="0">
                  <a:pos x="48" y="456"/>
                </a:cxn>
                <a:cxn ang="0">
                  <a:pos x="62" y="472"/>
                </a:cxn>
                <a:cxn ang="0">
                  <a:pos x="77" y="487"/>
                </a:cxn>
                <a:cxn ang="0">
                  <a:pos x="91" y="503"/>
                </a:cxn>
                <a:cxn ang="0">
                  <a:pos x="106" y="521"/>
                </a:cxn>
                <a:cxn ang="0">
                  <a:pos x="122" y="539"/>
                </a:cxn>
                <a:cxn ang="0">
                  <a:pos x="138" y="558"/>
                </a:cxn>
                <a:cxn ang="0">
                  <a:pos x="153" y="579"/>
                </a:cxn>
                <a:cxn ang="0">
                  <a:pos x="176" y="623"/>
                </a:cxn>
                <a:cxn ang="0">
                  <a:pos x="257" y="662"/>
                </a:cxn>
                <a:cxn ang="0">
                  <a:pos x="298" y="662"/>
                </a:cxn>
                <a:cxn ang="0">
                  <a:pos x="326" y="647"/>
                </a:cxn>
                <a:cxn ang="0">
                  <a:pos x="298" y="544"/>
                </a:cxn>
                <a:cxn ang="0">
                  <a:pos x="375" y="588"/>
                </a:cxn>
                <a:cxn ang="0">
                  <a:pos x="291" y="499"/>
                </a:cxn>
                <a:cxn ang="0">
                  <a:pos x="218" y="532"/>
                </a:cxn>
                <a:cxn ang="0">
                  <a:pos x="208" y="522"/>
                </a:cxn>
                <a:cxn ang="0">
                  <a:pos x="192" y="505"/>
                </a:cxn>
                <a:cxn ang="0">
                  <a:pos x="178" y="488"/>
                </a:cxn>
                <a:cxn ang="0">
                  <a:pos x="162" y="472"/>
                </a:cxn>
                <a:cxn ang="0">
                  <a:pos x="147" y="450"/>
                </a:cxn>
                <a:cxn ang="0">
                  <a:pos x="131" y="430"/>
                </a:cxn>
                <a:cxn ang="0">
                  <a:pos x="118" y="411"/>
                </a:cxn>
                <a:cxn ang="0">
                  <a:pos x="108" y="390"/>
                </a:cxn>
                <a:cxn ang="0">
                  <a:pos x="100" y="373"/>
                </a:cxn>
                <a:cxn ang="0">
                  <a:pos x="228" y="198"/>
                </a:cxn>
                <a:cxn ang="0">
                  <a:pos x="339" y="98"/>
                </a:cxn>
              </a:cxnLst>
              <a:rect l="0" t="0" r="r" b="b"/>
              <a:pathLst>
                <a:path w="378" h="662">
                  <a:moveTo>
                    <a:pt x="328" y="0"/>
                  </a:moveTo>
                  <a:lnTo>
                    <a:pt x="327" y="0"/>
                  </a:lnTo>
                  <a:lnTo>
                    <a:pt x="324" y="0"/>
                  </a:lnTo>
                  <a:lnTo>
                    <a:pt x="320" y="0"/>
                  </a:lnTo>
                  <a:lnTo>
                    <a:pt x="315" y="3"/>
                  </a:lnTo>
                  <a:lnTo>
                    <a:pt x="309" y="3"/>
                  </a:lnTo>
                  <a:lnTo>
                    <a:pt x="302" y="5"/>
                  </a:lnTo>
                  <a:lnTo>
                    <a:pt x="294" y="8"/>
                  </a:lnTo>
                  <a:lnTo>
                    <a:pt x="287" y="10"/>
                  </a:lnTo>
                  <a:lnTo>
                    <a:pt x="283" y="10"/>
                  </a:lnTo>
                  <a:lnTo>
                    <a:pt x="278" y="13"/>
                  </a:lnTo>
                  <a:lnTo>
                    <a:pt x="272" y="13"/>
                  </a:lnTo>
                  <a:lnTo>
                    <a:pt x="269" y="14"/>
                  </a:lnTo>
                  <a:lnTo>
                    <a:pt x="265" y="15"/>
                  </a:lnTo>
                  <a:lnTo>
                    <a:pt x="261" y="18"/>
                  </a:lnTo>
                  <a:lnTo>
                    <a:pt x="256" y="18"/>
                  </a:lnTo>
                  <a:lnTo>
                    <a:pt x="252" y="21"/>
                  </a:lnTo>
                  <a:lnTo>
                    <a:pt x="243" y="25"/>
                  </a:lnTo>
                  <a:lnTo>
                    <a:pt x="235" y="27"/>
                  </a:lnTo>
                  <a:lnTo>
                    <a:pt x="228" y="30"/>
                  </a:lnTo>
                  <a:lnTo>
                    <a:pt x="222" y="35"/>
                  </a:lnTo>
                  <a:lnTo>
                    <a:pt x="214" y="37"/>
                  </a:lnTo>
                  <a:lnTo>
                    <a:pt x="206" y="43"/>
                  </a:lnTo>
                  <a:lnTo>
                    <a:pt x="200" y="45"/>
                  </a:lnTo>
                  <a:lnTo>
                    <a:pt x="196" y="48"/>
                  </a:lnTo>
                  <a:lnTo>
                    <a:pt x="191" y="52"/>
                  </a:lnTo>
                  <a:lnTo>
                    <a:pt x="186" y="57"/>
                  </a:lnTo>
                  <a:lnTo>
                    <a:pt x="179" y="59"/>
                  </a:lnTo>
                  <a:lnTo>
                    <a:pt x="174" y="63"/>
                  </a:lnTo>
                  <a:lnTo>
                    <a:pt x="169" y="68"/>
                  </a:lnTo>
                  <a:lnTo>
                    <a:pt x="162" y="72"/>
                  </a:lnTo>
                  <a:lnTo>
                    <a:pt x="157" y="76"/>
                  </a:lnTo>
                  <a:lnTo>
                    <a:pt x="152" y="81"/>
                  </a:lnTo>
                  <a:lnTo>
                    <a:pt x="145" y="87"/>
                  </a:lnTo>
                  <a:lnTo>
                    <a:pt x="140" y="90"/>
                  </a:lnTo>
                  <a:lnTo>
                    <a:pt x="135" y="94"/>
                  </a:lnTo>
                  <a:lnTo>
                    <a:pt x="128" y="98"/>
                  </a:lnTo>
                  <a:lnTo>
                    <a:pt x="123" y="102"/>
                  </a:lnTo>
                  <a:lnTo>
                    <a:pt x="118" y="107"/>
                  </a:lnTo>
                  <a:lnTo>
                    <a:pt x="114" y="110"/>
                  </a:lnTo>
                  <a:lnTo>
                    <a:pt x="109" y="114"/>
                  </a:lnTo>
                  <a:lnTo>
                    <a:pt x="104" y="118"/>
                  </a:lnTo>
                  <a:lnTo>
                    <a:pt x="101" y="121"/>
                  </a:lnTo>
                  <a:lnTo>
                    <a:pt x="95" y="127"/>
                  </a:lnTo>
                  <a:lnTo>
                    <a:pt x="90" y="132"/>
                  </a:lnTo>
                  <a:lnTo>
                    <a:pt x="87" y="134"/>
                  </a:lnTo>
                  <a:lnTo>
                    <a:pt x="86" y="136"/>
                  </a:lnTo>
                  <a:lnTo>
                    <a:pt x="84" y="136"/>
                  </a:lnTo>
                  <a:lnTo>
                    <a:pt x="82" y="138"/>
                  </a:lnTo>
                  <a:lnTo>
                    <a:pt x="78" y="142"/>
                  </a:lnTo>
                  <a:lnTo>
                    <a:pt x="74" y="149"/>
                  </a:lnTo>
                  <a:lnTo>
                    <a:pt x="67" y="154"/>
                  </a:lnTo>
                  <a:lnTo>
                    <a:pt x="62" y="163"/>
                  </a:lnTo>
                  <a:lnTo>
                    <a:pt x="58" y="167"/>
                  </a:lnTo>
                  <a:lnTo>
                    <a:pt x="54" y="171"/>
                  </a:lnTo>
                  <a:lnTo>
                    <a:pt x="52" y="176"/>
                  </a:lnTo>
                  <a:lnTo>
                    <a:pt x="48" y="181"/>
                  </a:lnTo>
                  <a:lnTo>
                    <a:pt x="44" y="185"/>
                  </a:lnTo>
                  <a:lnTo>
                    <a:pt x="42" y="189"/>
                  </a:lnTo>
                  <a:lnTo>
                    <a:pt x="38" y="194"/>
                  </a:lnTo>
                  <a:lnTo>
                    <a:pt x="34" y="198"/>
                  </a:lnTo>
                  <a:lnTo>
                    <a:pt x="30" y="203"/>
                  </a:lnTo>
                  <a:lnTo>
                    <a:pt x="27" y="207"/>
                  </a:lnTo>
                  <a:lnTo>
                    <a:pt x="25" y="212"/>
                  </a:lnTo>
                  <a:lnTo>
                    <a:pt x="22" y="216"/>
                  </a:lnTo>
                  <a:lnTo>
                    <a:pt x="17" y="224"/>
                  </a:lnTo>
                  <a:lnTo>
                    <a:pt x="13" y="233"/>
                  </a:lnTo>
                  <a:lnTo>
                    <a:pt x="9" y="239"/>
                  </a:lnTo>
                  <a:lnTo>
                    <a:pt x="8" y="247"/>
                  </a:lnTo>
                  <a:lnTo>
                    <a:pt x="6" y="252"/>
                  </a:lnTo>
                  <a:lnTo>
                    <a:pt x="5" y="258"/>
                  </a:lnTo>
                  <a:lnTo>
                    <a:pt x="4" y="262"/>
                  </a:lnTo>
                  <a:lnTo>
                    <a:pt x="4" y="266"/>
                  </a:lnTo>
                  <a:lnTo>
                    <a:pt x="3" y="271"/>
                  </a:lnTo>
                  <a:lnTo>
                    <a:pt x="3" y="277"/>
                  </a:lnTo>
                  <a:lnTo>
                    <a:pt x="3" y="280"/>
                  </a:lnTo>
                  <a:lnTo>
                    <a:pt x="1" y="286"/>
                  </a:lnTo>
                  <a:lnTo>
                    <a:pt x="0" y="291"/>
                  </a:lnTo>
                  <a:lnTo>
                    <a:pt x="0" y="297"/>
                  </a:lnTo>
                  <a:lnTo>
                    <a:pt x="0" y="302"/>
                  </a:lnTo>
                  <a:lnTo>
                    <a:pt x="0" y="309"/>
                  </a:lnTo>
                  <a:lnTo>
                    <a:pt x="0" y="314"/>
                  </a:lnTo>
                  <a:lnTo>
                    <a:pt x="0" y="320"/>
                  </a:lnTo>
                  <a:lnTo>
                    <a:pt x="0" y="327"/>
                  </a:lnTo>
                  <a:lnTo>
                    <a:pt x="0" y="332"/>
                  </a:lnTo>
                  <a:lnTo>
                    <a:pt x="0" y="339"/>
                  </a:lnTo>
                  <a:lnTo>
                    <a:pt x="0" y="345"/>
                  </a:lnTo>
                  <a:lnTo>
                    <a:pt x="0" y="350"/>
                  </a:lnTo>
                  <a:lnTo>
                    <a:pt x="0" y="357"/>
                  </a:lnTo>
                  <a:lnTo>
                    <a:pt x="1" y="362"/>
                  </a:lnTo>
                  <a:lnTo>
                    <a:pt x="3" y="368"/>
                  </a:lnTo>
                  <a:lnTo>
                    <a:pt x="4" y="375"/>
                  </a:lnTo>
                  <a:lnTo>
                    <a:pt x="5" y="380"/>
                  </a:lnTo>
                  <a:lnTo>
                    <a:pt x="6" y="385"/>
                  </a:lnTo>
                  <a:lnTo>
                    <a:pt x="8" y="392"/>
                  </a:lnTo>
                  <a:lnTo>
                    <a:pt x="10" y="397"/>
                  </a:lnTo>
                  <a:lnTo>
                    <a:pt x="12" y="402"/>
                  </a:lnTo>
                  <a:lnTo>
                    <a:pt x="14" y="407"/>
                  </a:lnTo>
                  <a:lnTo>
                    <a:pt x="17" y="412"/>
                  </a:lnTo>
                  <a:lnTo>
                    <a:pt x="19" y="417"/>
                  </a:lnTo>
                  <a:lnTo>
                    <a:pt x="22" y="423"/>
                  </a:lnTo>
                  <a:lnTo>
                    <a:pt x="25" y="426"/>
                  </a:lnTo>
                  <a:lnTo>
                    <a:pt x="29" y="432"/>
                  </a:lnTo>
                  <a:lnTo>
                    <a:pt x="32" y="437"/>
                  </a:lnTo>
                  <a:lnTo>
                    <a:pt x="36" y="441"/>
                  </a:lnTo>
                  <a:lnTo>
                    <a:pt x="40" y="446"/>
                  </a:lnTo>
                  <a:lnTo>
                    <a:pt x="44" y="451"/>
                  </a:lnTo>
                  <a:lnTo>
                    <a:pt x="48" y="456"/>
                  </a:lnTo>
                  <a:lnTo>
                    <a:pt x="52" y="460"/>
                  </a:lnTo>
                  <a:lnTo>
                    <a:pt x="57" y="466"/>
                  </a:lnTo>
                  <a:lnTo>
                    <a:pt x="62" y="472"/>
                  </a:lnTo>
                  <a:lnTo>
                    <a:pt x="66" y="477"/>
                  </a:lnTo>
                  <a:lnTo>
                    <a:pt x="71" y="482"/>
                  </a:lnTo>
                  <a:lnTo>
                    <a:pt x="77" y="487"/>
                  </a:lnTo>
                  <a:lnTo>
                    <a:pt x="82" y="492"/>
                  </a:lnTo>
                  <a:lnTo>
                    <a:pt x="87" y="498"/>
                  </a:lnTo>
                  <a:lnTo>
                    <a:pt x="91" y="503"/>
                  </a:lnTo>
                  <a:lnTo>
                    <a:pt x="96" y="508"/>
                  </a:lnTo>
                  <a:lnTo>
                    <a:pt x="101" y="514"/>
                  </a:lnTo>
                  <a:lnTo>
                    <a:pt x="106" y="521"/>
                  </a:lnTo>
                  <a:lnTo>
                    <a:pt x="112" y="526"/>
                  </a:lnTo>
                  <a:lnTo>
                    <a:pt x="117" y="532"/>
                  </a:lnTo>
                  <a:lnTo>
                    <a:pt x="122" y="539"/>
                  </a:lnTo>
                  <a:lnTo>
                    <a:pt x="127" y="544"/>
                  </a:lnTo>
                  <a:lnTo>
                    <a:pt x="132" y="550"/>
                  </a:lnTo>
                  <a:lnTo>
                    <a:pt x="138" y="558"/>
                  </a:lnTo>
                  <a:lnTo>
                    <a:pt x="143" y="565"/>
                  </a:lnTo>
                  <a:lnTo>
                    <a:pt x="148" y="571"/>
                  </a:lnTo>
                  <a:lnTo>
                    <a:pt x="153" y="579"/>
                  </a:lnTo>
                  <a:lnTo>
                    <a:pt x="158" y="587"/>
                  </a:lnTo>
                  <a:lnTo>
                    <a:pt x="163" y="594"/>
                  </a:lnTo>
                  <a:lnTo>
                    <a:pt x="176" y="623"/>
                  </a:lnTo>
                  <a:lnTo>
                    <a:pt x="200" y="638"/>
                  </a:lnTo>
                  <a:lnTo>
                    <a:pt x="222" y="624"/>
                  </a:lnTo>
                  <a:lnTo>
                    <a:pt x="257" y="662"/>
                  </a:lnTo>
                  <a:lnTo>
                    <a:pt x="271" y="662"/>
                  </a:lnTo>
                  <a:lnTo>
                    <a:pt x="279" y="653"/>
                  </a:lnTo>
                  <a:lnTo>
                    <a:pt x="298" y="662"/>
                  </a:lnTo>
                  <a:lnTo>
                    <a:pt x="306" y="658"/>
                  </a:lnTo>
                  <a:lnTo>
                    <a:pt x="313" y="646"/>
                  </a:lnTo>
                  <a:lnTo>
                    <a:pt x="326" y="647"/>
                  </a:lnTo>
                  <a:lnTo>
                    <a:pt x="336" y="638"/>
                  </a:lnTo>
                  <a:lnTo>
                    <a:pt x="340" y="627"/>
                  </a:lnTo>
                  <a:lnTo>
                    <a:pt x="298" y="544"/>
                  </a:lnTo>
                  <a:lnTo>
                    <a:pt x="344" y="585"/>
                  </a:lnTo>
                  <a:lnTo>
                    <a:pt x="363" y="592"/>
                  </a:lnTo>
                  <a:lnTo>
                    <a:pt x="375" y="588"/>
                  </a:lnTo>
                  <a:lnTo>
                    <a:pt x="378" y="571"/>
                  </a:lnTo>
                  <a:lnTo>
                    <a:pt x="349" y="541"/>
                  </a:lnTo>
                  <a:lnTo>
                    <a:pt x="291" y="499"/>
                  </a:lnTo>
                  <a:lnTo>
                    <a:pt x="275" y="503"/>
                  </a:lnTo>
                  <a:lnTo>
                    <a:pt x="267" y="514"/>
                  </a:lnTo>
                  <a:lnTo>
                    <a:pt x="218" y="532"/>
                  </a:lnTo>
                  <a:lnTo>
                    <a:pt x="217" y="531"/>
                  </a:lnTo>
                  <a:lnTo>
                    <a:pt x="213" y="527"/>
                  </a:lnTo>
                  <a:lnTo>
                    <a:pt x="208" y="522"/>
                  </a:lnTo>
                  <a:lnTo>
                    <a:pt x="201" y="514"/>
                  </a:lnTo>
                  <a:lnTo>
                    <a:pt x="196" y="510"/>
                  </a:lnTo>
                  <a:lnTo>
                    <a:pt x="192" y="505"/>
                  </a:lnTo>
                  <a:lnTo>
                    <a:pt x="187" y="500"/>
                  </a:lnTo>
                  <a:lnTo>
                    <a:pt x="183" y="495"/>
                  </a:lnTo>
                  <a:lnTo>
                    <a:pt x="178" y="488"/>
                  </a:lnTo>
                  <a:lnTo>
                    <a:pt x="173" y="483"/>
                  </a:lnTo>
                  <a:lnTo>
                    <a:pt x="167" y="477"/>
                  </a:lnTo>
                  <a:lnTo>
                    <a:pt x="162" y="472"/>
                  </a:lnTo>
                  <a:lnTo>
                    <a:pt x="157" y="464"/>
                  </a:lnTo>
                  <a:lnTo>
                    <a:pt x="152" y="457"/>
                  </a:lnTo>
                  <a:lnTo>
                    <a:pt x="147" y="450"/>
                  </a:lnTo>
                  <a:lnTo>
                    <a:pt x="141" y="445"/>
                  </a:lnTo>
                  <a:lnTo>
                    <a:pt x="136" y="437"/>
                  </a:lnTo>
                  <a:lnTo>
                    <a:pt x="131" y="430"/>
                  </a:lnTo>
                  <a:lnTo>
                    <a:pt x="126" y="424"/>
                  </a:lnTo>
                  <a:lnTo>
                    <a:pt x="122" y="417"/>
                  </a:lnTo>
                  <a:lnTo>
                    <a:pt x="118" y="411"/>
                  </a:lnTo>
                  <a:lnTo>
                    <a:pt x="114" y="403"/>
                  </a:lnTo>
                  <a:lnTo>
                    <a:pt x="110" y="397"/>
                  </a:lnTo>
                  <a:lnTo>
                    <a:pt x="108" y="390"/>
                  </a:lnTo>
                  <a:lnTo>
                    <a:pt x="105" y="384"/>
                  </a:lnTo>
                  <a:lnTo>
                    <a:pt x="102" y="379"/>
                  </a:lnTo>
                  <a:lnTo>
                    <a:pt x="100" y="373"/>
                  </a:lnTo>
                  <a:lnTo>
                    <a:pt x="100" y="368"/>
                  </a:lnTo>
                  <a:lnTo>
                    <a:pt x="132" y="260"/>
                  </a:lnTo>
                  <a:lnTo>
                    <a:pt x="228" y="198"/>
                  </a:lnTo>
                  <a:lnTo>
                    <a:pt x="271" y="255"/>
                  </a:lnTo>
                  <a:lnTo>
                    <a:pt x="326" y="180"/>
                  </a:lnTo>
                  <a:lnTo>
                    <a:pt x="339" y="98"/>
                  </a:lnTo>
                  <a:lnTo>
                    <a:pt x="328" y="0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FFD4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8" name="Freeform 25"/>
            <p:cNvSpPr>
              <a:spLocks/>
            </p:cNvSpPr>
            <p:nvPr/>
          </p:nvSpPr>
          <p:spPr bwMode="auto">
            <a:xfrm flipH="1">
              <a:off x="4123725" y="1837777"/>
              <a:ext cx="403901" cy="599789"/>
            </a:xfrm>
            <a:custGeom>
              <a:avLst/>
              <a:gdLst/>
              <a:ahLst/>
              <a:cxnLst>
                <a:cxn ang="0">
                  <a:pos x="244" y="47"/>
                </a:cxn>
                <a:cxn ang="0">
                  <a:pos x="215" y="47"/>
                </a:cxn>
                <a:cxn ang="0">
                  <a:pos x="201" y="34"/>
                </a:cxn>
                <a:cxn ang="0">
                  <a:pos x="171" y="30"/>
                </a:cxn>
                <a:cxn ang="0">
                  <a:pos x="148" y="38"/>
                </a:cxn>
                <a:cxn ang="0">
                  <a:pos x="130" y="65"/>
                </a:cxn>
                <a:cxn ang="0">
                  <a:pos x="116" y="111"/>
                </a:cxn>
                <a:cxn ang="0">
                  <a:pos x="113" y="179"/>
                </a:cxn>
                <a:cxn ang="0">
                  <a:pos x="97" y="234"/>
                </a:cxn>
                <a:cxn ang="0">
                  <a:pos x="64" y="263"/>
                </a:cxn>
                <a:cxn ang="0">
                  <a:pos x="22" y="270"/>
                </a:cxn>
                <a:cxn ang="0">
                  <a:pos x="0" y="286"/>
                </a:cxn>
                <a:cxn ang="0">
                  <a:pos x="5" y="352"/>
                </a:cxn>
                <a:cxn ang="0">
                  <a:pos x="34" y="374"/>
                </a:cxn>
                <a:cxn ang="0">
                  <a:pos x="52" y="361"/>
                </a:cxn>
                <a:cxn ang="0">
                  <a:pos x="82" y="366"/>
                </a:cxn>
                <a:cxn ang="0">
                  <a:pos x="83" y="367"/>
                </a:cxn>
                <a:cxn ang="0">
                  <a:pos x="88" y="374"/>
                </a:cxn>
                <a:cxn ang="0">
                  <a:pos x="91" y="376"/>
                </a:cxn>
                <a:cxn ang="0">
                  <a:pos x="96" y="383"/>
                </a:cxn>
                <a:cxn ang="0">
                  <a:pos x="100" y="387"/>
                </a:cxn>
                <a:cxn ang="0">
                  <a:pos x="105" y="394"/>
                </a:cxn>
                <a:cxn ang="0">
                  <a:pos x="109" y="400"/>
                </a:cxn>
                <a:cxn ang="0">
                  <a:pos x="113" y="406"/>
                </a:cxn>
                <a:cxn ang="0">
                  <a:pos x="118" y="414"/>
                </a:cxn>
                <a:cxn ang="0">
                  <a:pos x="123" y="420"/>
                </a:cxn>
                <a:cxn ang="0">
                  <a:pos x="127" y="428"/>
                </a:cxn>
                <a:cxn ang="0">
                  <a:pos x="131" y="434"/>
                </a:cxn>
                <a:cxn ang="0">
                  <a:pos x="134" y="442"/>
                </a:cxn>
                <a:cxn ang="0">
                  <a:pos x="136" y="449"/>
                </a:cxn>
                <a:cxn ang="0">
                  <a:pos x="138" y="455"/>
                </a:cxn>
                <a:cxn ang="0">
                  <a:pos x="139" y="462"/>
                </a:cxn>
                <a:cxn ang="0">
                  <a:pos x="140" y="468"/>
                </a:cxn>
                <a:cxn ang="0">
                  <a:pos x="141" y="475"/>
                </a:cxn>
                <a:cxn ang="0">
                  <a:pos x="141" y="480"/>
                </a:cxn>
                <a:cxn ang="0">
                  <a:pos x="143" y="485"/>
                </a:cxn>
                <a:cxn ang="0">
                  <a:pos x="143" y="490"/>
                </a:cxn>
                <a:cxn ang="0">
                  <a:pos x="144" y="496"/>
                </a:cxn>
                <a:cxn ang="0">
                  <a:pos x="144" y="500"/>
                </a:cxn>
                <a:cxn ang="0">
                  <a:pos x="145" y="506"/>
                </a:cxn>
                <a:cxn ang="0">
                  <a:pos x="145" y="508"/>
                </a:cxn>
                <a:cxn ang="0">
                  <a:pos x="145" y="512"/>
                </a:cxn>
                <a:cxn ang="0">
                  <a:pos x="145" y="517"/>
                </a:cxn>
                <a:cxn ang="0">
                  <a:pos x="147" y="520"/>
                </a:cxn>
                <a:cxn ang="0">
                  <a:pos x="230" y="719"/>
                </a:cxn>
                <a:cxn ang="0">
                  <a:pos x="276" y="524"/>
                </a:cxn>
                <a:cxn ang="0">
                  <a:pos x="245" y="472"/>
                </a:cxn>
                <a:cxn ang="0">
                  <a:pos x="254" y="425"/>
                </a:cxn>
                <a:cxn ang="0">
                  <a:pos x="470" y="247"/>
                </a:cxn>
                <a:cxn ang="0">
                  <a:pos x="514" y="170"/>
                </a:cxn>
                <a:cxn ang="0">
                  <a:pos x="510" y="111"/>
                </a:cxn>
                <a:cxn ang="0">
                  <a:pos x="477" y="64"/>
                </a:cxn>
                <a:cxn ang="0">
                  <a:pos x="431" y="33"/>
                </a:cxn>
                <a:cxn ang="0">
                  <a:pos x="297" y="0"/>
                </a:cxn>
                <a:cxn ang="0">
                  <a:pos x="278" y="26"/>
                </a:cxn>
                <a:cxn ang="0">
                  <a:pos x="244" y="47"/>
                </a:cxn>
                <a:cxn ang="0">
                  <a:pos x="244" y="47"/>
                </a:cxn>
              </a:cxnLst>
              <a:rect l="0" t="0" r="r" b="b"/>
              <a:pathLst>
                <a:path w="514" h="719">
                  <a:moveTo>
                    <a:pt x="244" y="47"/>
                  </a:moveTo>
                  <a:lnTo>
                    <a:pt x="215" y="47"/>
                  </a:lnTo>
                  <a:lnTo>
                    <a:pt x="201" y="34"/>
                  </a:lnTo>
                  <a:lnTo>
                    <a:pt x="171" y="30"/>
                  </a:lnTo>
                  <a:lnTo>
                    <a:pt x="148" y="38"/>
                  </a:lnTo>
                  <a:lnTo>
                    <a:pt x="130" y="65"/>
                  </a:lnTo>
                  <a:lnTo>
                    <a:pt x="116" y="111"/>
                  </a:lnTo>
                  <a:lnTo>
                    <a:pt x="113" y="179"/>
                  </a:lnTo>
                  <a:lnTo>
                    <a:pt x="97" y="234"/>
                  </a:lnTo>
                  <a:lnTo>
                    <a:pt x="64" y="263"/>
                  </a:lnTo>
                  <a:lnTo>
                    <a:pt x="22" y="270"/>
                  </a:lnTo>
                  <a:lnTo>
                    <a:pt x="0" y="286"/>
                  </a:lnTo>
                  <a:lnTo>
                    <a:pt x="5" y="352"/>
                  </a:lnTo>
                  <a:lnTo>
                    <a:pt x="34" y="374"/>
                  </a:lnTo>
                  <a:lnTo>
                    <a:pt x="52" y="361"/>
                  </a:lnTo>
                  <a:lnTo>
                    <a:pt x="82" y="366"/>
                  </a:lnTo>
                  <a:lnTo>
                    <a:pt x="83" y="367"/>
                  </a:lnTo>
                  <a:lnTo>
                    <a:pt x="88" y="374"/>
                  </a:lnTo>
                  <a:lnTo>
                    <a:pt x="91" y="376"/>
                  </a:lnTo>
                  <a:lnTo>
                    <a:pt x="96" y="383"/>
                  </a:lnTo>
                  <a:lnTo>
                    <a:pt x="100" y="387"/>
                  </a:lnTo>
                  <a:lnTo>
                    <a:pt x="105" y="394"/>
                  </a:lnTo>
                  <a:lnTo>
                    <a:pt x="109" y="400"/>
                  </a:lnTo>
                  <a:lnTo>
                    <a:pt x="113" y="406"/>
                  </a:lnTo>
                  <a:lnTo>
                    <a:pt x="118" y="414"/>
                  </a:lnTo>
                  <a:lnTo>
                    <a:pt x="123" y="420"/>
                  </a:lnTo>
                  <a:lnTo>
                    <a:pt x="127" y="428"/>
                  </a:lnTo>
                  <a:lnTo>
                    <a:pt x="131" y="434"/>
                  </a:lnTo>
                  <a:lnTo>
                    <a:pt x="134" y="442"/>
                  </a:lnTo>
                  <a:lnTo>
                    <a:pt x="136" y="449"/>
                  </a:lnTo>
                  <a:lnTo>
                    <a:pt x="138" y="455"/>
                  </a:lnTo>
                  <a:lnTo>
                    <a:pt x="139" y="462"/>
                  </a:lnTo>
                  <a:lnTo>
                    <a:pt x="140" y="468"/>
                  </a:lnTo>
                  <a:lnTo>
                    <a:pt x="141" y="475"/>
                  </a:lnTo>
                  <a:lnTo>
                    <a:pt x="141" y="480"/>
                  </a:lnTo>
                  <a:lnTo>
                    <a:pt x="143" y="485"/>
                  </a:lnTo>
                  <a:lnTo>
                    <a:pt x="143" y="490"/>
                  </a:lnTo>
                  <a:lnTo>
                    <a:pt x="144" y="496"/>
                  </a:lnTo>
                  <a:lnTo>
                    <a:pt x="144" y="500"/>
                  </a:lnTo>
                  <a:lnTo>
                    <a:pt x="145" y="506"/>
                  </a:lnTo>
                  <a:lnTo>
                    <a:pt x="145" y="508"/>
                  </a:lnTo>
                  <a:lnTo>
                    <a:pt x="145" y="512"/>
                  </a:lnTo>
                  <a:lnTo>
                    <a:pt x="145" y="517"/>
                  </a:lnTo>
                  <a:lnTo>
                    <a:pt x="147" y="520"/>
                  </a:lnTo>
                  <a:lnTo>
                    <a:pt x="230" y="719"/>
                  </a:lnTo>
                  <a:lnTo>
                    <a:pt x="276" y="524"/>
                  </a:lnTo>
                  <a:lnTo>
                    <a:pt x="245" y="472"/>
                  </a:lnTo>
                  <a:lnTo>
                    <a:pt x="254" y="425"/>
                  </a:lnTo>
                  <a:lnTo>
                    <a:pt x="470" y="247"/>
                  </a:lnTo>
                  <a:lnTo>
                    <a:pt x="514" y="170"/>
                  </a:lnTo>
                  <a:lnTo>
                    <a:pt x="510" y="111"/>
                  </a:lnTo>
                  <a:lnTo>
                    <a:pt x="477" y="64"/>
                  </a:lnTo>
                  <a:lnTo>
                    <a:pt x="431" y="33"/>
                  </a:lnTo>
                  <a:lnTo>
                    <a:pt x="297" y="0"/>
                  </a:lnTo>
                  <a:lnTo>
                    <a:pt x="278" y="26"/>
                  </a:lnTo>
                  <a:lnTo>
                    <a:pt x="244" y="47"/>
                  </a:lnTo>
                  <a:lnTo>
                    <a:pt x="244" y="47"/>
                  </a:lnTo>
                  <a:close/>
                </a:path>
              </a:pathLst>
            </a:custGeom>
            <a:solidFill>
              <a:srgbClr val="FFD4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9" name="Freeform 26"/>
            <p:cNvSpPr>
              <a:spLocks/>
            </p:cNvSpPr>
            <p:nvPr/>
          </p:nvSpPr>
          <p:spPr bwMode="auto">
            <a:xfrm flipH="1">
              <a:off x="4248367" y="2001507"/>
              <a:ext cx="153040" cy="61817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124" y="14"/>
                </a:cxn>
                <a:cxn ang="0">
                  <a:pos x="0" y="7"/>
                </a:cxn>
                <a:cxn ang="0">
                  <a:pos x="32" y="41"/>
                </a:cxn>
                <a:cxn ang="0">
                  <a:pos x="92" y="71"/>
                </a:cxn>
                <a:cxn ang="0">
                  <a:pos x="143" y="75"/>
                </a:cxn>
                <a:cxn ang="0">
                  <a:pos x="193" y="0"/>
                </a:cxn>
                <a:cxn ang="0">
                  <a:pos x="193" y="0"/>
                </a:cxn>
              </a:cxnLst>
              <a:rect l="0" t="0" r="r" b="b"/>
              <a:pathLst>
                <a:path w="193" h="75">
                  <a:moveTo>
                    <a:pt x="193" y="0"/>
                  </a:moveTo>
                  <a:lnTo>
                    <a:pt x="124" y="14"/>
                  </a:lnTo>
                  <a:lnTo>
                    <a:pt x="0" y="7"/>
                  </a:lnTo>
                  <a:lnTo>
                    <a:pt x="32" y="41"/>
                  </a:lnTo>
                  <a:lnTo>
                    <a:pt x="92" y="71"/>
                  </a:lnTo>
                  <a:lnTo>
                    <a:pt x="143" y="75"/>
                  </a:lnTo>
                  <a:lnTo>
                    <a:pt x="193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0" name="Freeform 27"/>
            <p:cNvSpPr>
              <a:spLocks/>
            </p:cNvSpPr>
            <p:nvPr/>
          </p:nvSpPr>
          <p:spPr bwMode="auto">
            <a:xfrm flipH="1">
              <a:off x="4439274" y="2283859"/>
              <a:ext cx="165662" cy="21218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61" y="204"/>
                </a:cxn>
                <a:cxn ang="0">
                  <a:pos x="102" y="195"/>
                </a:cxn>
                <a:cxn ang="0">
                  <a:pos x="140" y="254"/>
                </a:cxn>
                <a:cxn ang="0">
                  <a:pos x="187" y="195"/>
                </a:cxn>
                <a:cxn ang="0">
                  <a:pos x="210" y="101"/>
                </a:cxn>
                <a:cxn ang="0">
                  <a:pos x="198" y="0"/>
                </a:cxn>
                <a:cxn ang="0">
                  <a:pos x="123" y="21"/>
                </a:cxn>
                <a:cxn ang="0">
                  <a:pos x="0" y="120"/>
                </a:cxn>
                <a:cxn ang="0">
                  <a:pos x="0" y="120"/>
                </a:cxn>
              </a:cxnLst>
              <a:rect l="0" t="0" r="r" b="b"/>
              <a:pathLst>
                <a:path w="210" h="254">
                  <a:moveTo>
                    <a:pt x="0" y="120"/>
                  </a:moveTo>
                  <a:lnTo>
                    <a:pt x="61" y="204"/>
                  </a:lnTo>
                  <a:lnTo>
                    <a:pt x="102" y="195"/>
                  </a:lnTo>
                  <a:lnTo>
                    <a:pt x="140" y="254"/>
                  </a:lnTo>
                  <a:lnTo>
                    <a:pt x="187" y="195"/>
                  </a:lnTo>
                  <a:lnTo>
                    <a:pt x="210" y="101"/>
                  </a:lnTo>
                  <a:lnTo>
                    <a:pt x="198" y="0"/>
                  </a:lnTo>
                  <a:lnTo>
                    <a:pt x="123" y="21"/>
                  </a:lnTo>
                  <a:lnTo>
                    <a:pt x="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2" name="Freeform 29"/>
            <p:cNvSpPr>
              <a:spLocks/>
            </p:cNvSpPr>
            <p:nvPr/>
          </p:nvSpPr>
          <p:spPr bwMode="auto">
            <a:xfrm flipH="1">
              <a:off x="4317787" y="2298895"/>
              <a:ext cx="78887" cy="1269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01" y="0"/>
                </a:cxn>
                <a:cxn ang="0">
                  <a:pos x="64" y="15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01" h="154">
                  <a:moveTo>
                    <a:pt x="0" y="8"/>
                  </a:moveTo>
                  <a:lnTo>
                    <a:pt x="101" y="0"/>
                  </a:lnTo>
                  <a:lnTo>
                    <a:pt x="64" y="15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3" name="Freeform 30"/>
            <p:cNvSpPr>
              <a:spLocks/>
            </p:cNvSpPr>
            <p:nvPr/>
          </p:nvSpPr>
          <p:spPr bwMode="auto">
            <a:xfrm flipH="1">
              <a:off x="3506829" y="2108433"/>
              <a:ext cx="697361" cy="561362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558" y="208"/>
                </a:cxn>
                <a:cxn ang="0">
                  <a:pos x="876" y="0"/>
                </a:cxn>
                <a:cxn ang="0">
                  <a:pos x="884" y="19"/>
                </a:cxn>
                <a:cxn ang="0">
                  <a:pos x="505" y="285"/>
                </a:cxn>
                <a:cxn ang="0">
                  <a:pos x="30" y="673"/>
                </a:cxn>
                <a:cxn ang="0">
                  <a:pos x="0" y="624"/>
                </a:cxn>
                <a:cxn ang="0">
                  <a:pos x="0" y="624"/>
                </a:cxn>
              </a:cxnLst>
              <a:rect l="0" t="0" r="r" b="b"/>
              <a:pathLst>
                <a:path w="884" h="673">
                  <a:moveTo>
                    <a:pt x="0" y="624"/>
                  </a:moveTo>
                  <a:lnTo>
                    <a:pt x="558" y="208"/>
                  </a:lnTo>
                  <a:lnTo>
                    <a:pt x="876" y="0"/>
                  </a:lnTo>
                  <a:lnTo>
                    <a:pt x="884" y="19"/>
                  </a:lnTo>
                  <a:lnTo>
                    <a:pt x="505" y="285"/>
                  </a:lnTo>
                  <a:lnTo>
                    <a:pt x="30" y="673"/>
                  </a:lnTo>
                  <a:lnTo>
                    <a:pt x="0" y="624"/>
                  </a:lnTo>
                  <a:lnTo>
                    <a:pt x="0" y="624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4" name="Freeform 31"/>
            <p:cNvSpPr>
              <a:spLocks/>
            </p:cNvSpPr>
            <p:nvPr/>
          </p:nvSpPr>
          <p:spPr bwMode="auto">
            <a:xfrm flipH="1">
              <a:off x="3760845" y="2262140"/>
              <a:ext cx="520654" cy="238913"/>
            </a:xfrm>
            <a:custGeom>
              <a:avLst/>
              <a:gdLst/>
              <a:ahLst/>
              <a:cxnLst>
                <a:cxn ang="0">
                  <a:pos x="75" y="221"/>
                </a:cxn>
                <a:cxn ang="0">
                  <a:pos x="90" y="229"/>
                </a:cxn>
                <a:cxn ang="0">
                  <a:pos x="110" y="240"/>
                </a:cxn>
                <a:cxn ang="0">
                  <a:pos x="126" y="250"/>
                </a:cxn>
                <a:cxn ang="0">
                  <a:pos x="140" y="256"/>
                </a:cxn>
                <a:cxn ang="0">
                  <a:pos x="156" y="264"/>
                </a:cxn>
                <a:cxn ang="0">
                  <a:pos x="171" y="271"/>
                </a:cxn>
                <a:cxn ang="0">
                  <a:pos x="184" y="278"/>
                </a:cxn>
                <a:cxn ang="0">
                  <a:pos x="205" y="284"/>
                </a:cxn>
                <a:cxn ang="0">
                  <a:pos x="228" y="286"/>
                </a:cxn>
                <a:cxn ang="0">
                  <a:pos x="248" y="286"/>
                </a:cxn>
                <a:cxn ang="0">
                  <a:pos x="261" y="287"/>
                </a:cxn>
                <a:cxn ang="0">
                  <a:pos x="282" y="286"/>
                </a:cxn>
                <a:cxn ang="0">
                  <a:pos x="296" y="284"/>
                </a:cxn>
                <a:cxn ang="0">
                  <a:pos x="510" y="132"/>
                </a:cxn>
                <a:cxn ang="0">
                  <a:pos x="488" y="178"/>
                </a:cxn>
                <a:cxn ang="0">
                  <a:pos x="557" y="221"/>
                </a:cxn>
                <a:cxn ang="0">
                  <a:pos x="610" y="211"/>
                </a:cxn>
                <a:cxn ang="0">
                  <a:pos x="659" y="184"/>
                </a:cxn>
                <a:cxn ang="0">
                  <a:pos x="658" y="172"/>
                </a:cxn>
                <a:cxn ang="0">
                  <a:pos x="658" y="156"/>
                </a:cxn>
                <a:cxn ang="0">
                  <a:pos x="654" y="135"/>
                </a:cxn>
                <a:cxn ang="0">
                  <a:pos x="649" y="116"/>
                </a:cxn>
                <a:cxn ang="0">
                  <a:pos x="642" y="102"/>
                </a:cxn>
                <a:cxn ang="0">
                  <a:pos x="636" y="87"/>
                </a:cxn>
                <a:cxn ang="0">
                  <a:pos x="563" y="13"/>
                </a:cxn>
                <a:cxn ang="0">
                  <a:pos x="505" y="91"/>
                </a:cxn>
                <a:cxn ang="0">
                  <a:pos x="294" y="154"/>
                </a:cxn>
                <a:cxn ang="0">
                  <a:pos x="279" y="147"/>
                </a:cxn>
                <a:cxn ang="0">
                  <a:pos x="265" y="142"/>
                </a:cxn>
                <a:cxn ang="0">
                  <a:pos x="250" y="136"/>
                </a:cxn>
                <a:cxn ang="0">
                  <a:pos x="232" y="128"/>
                </a:cxn>
                <a:cxn ang="0">
                  <a:pos x="214" y="120"/>
                </a:cxn>
                <a:cxn ang="0">
                  <a:pos x="193" y="110"/>
                </a:cxn>
                <a:cxn ang="0">
                  <a:pos x="175" y="100"/>
                </a:cxn>
                <a:cxn ang="0">
                  <a:pos x="157" y="88"/>
                </a:cxn>
                <a:cxn ang="0">
                  <a:pos x="141" y="79"/>
                </a:cxn>
                <a:cxn ang="0">
                  <a:pos x="126" y="66"/>
                </a:cxn>
                <a:cxn ang="0">
                  <a:pos x="112" y="54"/>
                </a:cxn>
                <a:cxn ang="0">
                  <a:pos x="95" y="41"/>
                </a:cxn>
                <a:cxn ang="0">
                  <a:pos x="74" y="25"/>
                </a:cxn>
                <a:cxn ang="0">
                  <a:pos x="57" y="13"/>
                </a:cxn>
                <a:cxn ang="0">
                  <a:pos x="48" y="4"/>
                </a:cxn>
              </a:cxnLst>
              <a:rect l="0" t="0" r="r" b="b"/>
              <a:pathLst>
                <a:path w="659" h="287">
                  <a:moveTo>
                    <a:pt x="0" y="0"/>
                  </a:moveTo>
                  <a:lnTo>
                    <a:pt x="74" y="221"/>
                  </a:lnTo>
                  <a:lnTo>
                    <a:pt x="75" y="221"/>
                  </a:lnTo>
                  <a:lnTo>
                    <a:pt x="78" y="222"/>
                  </a:lnTo>
                  <a:lnTo>
                    <a:pt x="82" y="225"/>
                  </a:lnTo>
                  <a:lnTo>
                    <a:pt x="90" y="229"/>
                  </a:lnTo>
                  <a:lnTo>
                    <a:pt x="96" y="233"/>
                  </a:lnTo>
                  <a:lnTo>
                    <a:pt x="105" y="238"/>
                  </a:lnTo>
                  <a:lnTo>
                    <a:pt x="110" y="240"/>
                  </a:lnTo>
                  <a:lnTo>
                    <a:pt x="114" y="243"/>
                  </a:lnTo>
                  <a:lnTo>
                    <a:pt x="119" y="247"/>
                  </a:lnTo>
                  <a:lnTo>
                    <a:pt x="126" y="250"/>
                  </a:lnTo>
                  <a:lnTo>
                    <a:pt x="130" y="252"/>
                  </a:lnTo>
                  <a:lnTo>
                    <a:pt x="135" y="255"/>
                  </a:lnTo>
                  <a:lnTo>
                    <a:pt x="140" y="256"/>
                  </a:lnTo>
                  <a:lnTo>
                    <a:pt x="145" y="260"/>
                  </a:lnTo>
                  <a:lnTo>
                    <a:pt x="150" y="262"/>
                  </a:lnTo>
                  <a:lnTo>
                    <a:pt x="156" y="264"/>
                  </a:lnTo>
                  <a:lnTo>
                    <a:pt x="162" y="266"/>
                  </a:lnTo>
                  <a:lnTo>
                    <a:pt x="167" y="270"/>
                  </a:lnTo>
                  <a:lnTo>
                    <a:pt x="171" y="271"/>
                  </a:lnTo>
                  <a:lnTo>
                    <a:pt x="176" y="274"/>
                  </a:lnTo>
                  <a:lnTo>
                    <a:pt x="180" y="275"/>
                  </a:lnTo>
                  <a:lnTo>
                    <a:pt x="184" y="278"/>
                  </a:lnTo>
                  <a:lnTo>
                    <a:pt x="192" y="281"/>
                  </a:lnTo>
                  <a:lnTo>
                    <a:pt x="200" y="283"/>
                  </a:lnTo>
                  <a:lnTo>
                    <a:pt x="205" y="284"/>
                  </a:lnTo>
                  <a:lnTo>
                    <a:pt x="211" y="284"/>
                  </a:lnTo>
                  <a:lnTo>
                    <a:pt x="219" y="286"/>
                  </a:lnTo>
                  <a:lnTo>
                    <a:pt x="228" y="286"/>
                  </a:lnTo>
                  <a:lnTo>
                    <a:pt x="235" y="286"/>
                  </a:lnTo>
                  <a:lnTo>
                    <a:pt x="244" y="286"/>
                  </a:lnTo>
                  <a:lnTo>
                    <a:pt x="248" y="286"/>
                  </a:lnTo>
                  <a:lnTo>
                    <a:pt x="252" y="286"/>
                  </a:lnTo>
                  <a:lnTo>
                    <a:pt x="256" y="286"/>
                  </a:lnTo>
                  <a:lnTo>
                    <a:pt x="261" y="287"/>
                  </a:lnTo>
                  <a:lnTo>
                    <a:pt x="269" y="286"/>
                  </a:lnTo>
                  <a:lnTo>
                    <a:pt x="276" y="286"/>
                  </a:lnTo>
                  <a:lnTo>
                    <a:pt x="282" y="286"/>
                  </a:lnTo>
                  <a:lnTo>
                    <a:pt x="288" y="286"/>
                  </a:lnTo>
                  <a:lnTo>
                    <a:pt x="292" y="284"/>
                  </a:lnTo>
                  <a:lnTo>
                    <a:pt x="296" y="284"/>
                  </a:lnTo>
                  <a:lnTo>
                    <a:pt x="298" y="284"/>
                  </a:lnTo>
                  <a:lnTo>
                    <a:pt x="300" y="284"/>
                  </a:lnTo>
                  <a:lnTo>
                    <a:pt x="510" y="132"/>
                  </a:lnTo>
                  <a:lnTo>
                    <a:pt x="516" y="159"/>
                  </a:lnTo>
                  <a:lnTo>
                    <a:pt x="488" y="158"/>
                  </a:lnTo>
                  <a:lnTo>
                    <a:pt x="488" y="178"/>
                  </a:lnTo>
                  <a:lnTo>
                    <a:pt x="527" y="225"/>
                  </a:lnTo>
                  <a:lnTo>
                    <a:pt x="547" y="234"/>
                  </a:lnTo>
                  <a:lnTo>
                    <a:pt x="557" y="221"/>
                  </a:lnTo>
                  <a:lnTo>
                    <a:pt x="585" y="224"/>
                  </a:lnTo>
                  <a:lnTo>
                    <a:pt x="590" y="206"/>
                  </a:lnTo>
                  <a:lnTo>
                    <a:pt x="610" y="211"/>
                  </a:lnTo>
                  <a:lnTo>
                    <a:pt x="620" y="186"/>
                  </a:lnTo>
                  <a:lnTo>
                    <a:pt x="646" y="193"/>
                  </a:lnTo>
                  <a:lnTo>
                    <a:pt x="659" y="184"/>
                  </a:lnTo>
                  <a:lnTo>
                    <a:pt x="659" y="182"/>
                  </a:lnTo>
                  <a:lnTo>
                    <a:pt x="659" y="176"/>
                  </a:lnTo>
                  <a:lnTo>
                    <a:pt x="658" y="172"/>
                  </a:lnTo>
                  <a:lnTo>
                    <a:pt x="658" y="168"/>
                  </a:lnTo>
                  <a:lnTo>
                    <a:pt x="658" y="163"/>
                  </a:lnTo>
                  <a:lnTo>
                    <a:pt x="658" y="156"/>
                  </a:lnTo>
                  <a:lnTo>
                    <a:pt x="656" y="150"/>
                  </a:lnTo>
                  <a:lnTo>
                    <a:pt x="656" y="142"/>
                  </a:lnTo>
                  <a:lnTo>
                    <a:pt x="654" y="135"/>
                  </a:lnTo>
                  <a:lnTo>
                    <a:pt x="651" y="127"/>
                  </a:lnTo>
                  <a:lnTo>
                    <a:pt x="650" y="122"/>
                  </a:lnTo>
                  <a:lnTo>
                    <a:pt x="649" y="116"/>
                  </a:lnTo>
                  <a:lnTo>
                    <a:pt x="646" y="113"/>
                  </a:lnTo>
                  <a:lnTo>
                    <a:pt x="645" y="107"/>
                  </a:lnTo>
                  <a:lnTo>
                    <a:pt x="642" y="102"/>
                  </a:lnTo>
                  <a:lnTo>
                    <a:pt x="640" y="97"/>
                  </a:lnTo>
                  <a:lnTo>
                    <a:pt x="637" y="92"/>
                  </a:lnTo>
                  <a:lnTo>
                    <a:pt x="636" y="87"/>
                  </a:lnTo>
                  <a:lnTo>
                    <a:pt x="642" y="65"/>
                  </a:lnTo>
                  <a:lnTo>
                    <a:pt x="614" y="40"/>
                  </a:lnTo>
                  <a:lnTo>
                    <a:pt x="563" y="13"/>
                  </a:lnTo>
                  <a:lnTo>
                    <a:pt x="542" y="29"/>
                  </a:lnTo>
                  <a:lnTo>
                    <a:pt x="523" y="47"/>
                  </a:lnTo>
                  <a:lnTo>
                    <a:pt x="505" y="91"/>
                  </a:lnTo>
                  <a:lnTo>
                    <a:pt x="365" y="153"/>
                  </a:lnTo>
                  <a:lnTo>
                    <a:pt x="296" y="154"/>
                  </a:lnTo>
                  <a:lnTo>
                    <a:pt x="294" y="154"/>
                  </a:lnTo>
                  <a:lnTo>
                    <a:pt x="291" y="153"/>
                  </a:lnTo>
                  <a:lnTo>
                    <a:pt x="285" y="150"/>
                  </a:lnTo>
                  <a:lnTo>
                    <a:pt x="279" y="147"/>
                  </a:lnTo>
                  <a:lnTo>
                    <a:pt x="274" y="145"/>
                  </a:lnTo>
                  <a:lnTo>
                    <a:pt x="270" y="144"/>
                  </a:lnTo>
                  <a:lnTo>
                    <a:pt x="265" y="142"/>
                  </a:lnTo>
                  <a:lnTo>
                    <a:pt x="261" y="140"/>
                  </a:lnTo>
                  <a:lnTo>
                    <a:pt x="256" y="138"/>
                  </a:lnTo>
                  <a:lnTo>
                    <a:pt x="250" y="136"/>
                  </a:lnTo>
                  <a:lnTo>
                    <a:pt x="244" y="133"/>
                  </a:lnTo>
                  <a:lnTo>
                    <a:pt x="239" y="132"/>
                  </a:lnTo>
                  <a:lnTo>
                    <a:pt x="232" y="128"/>
                  </a:lnTo>
                  <a:lnTo>
                    <a:pt x="226" y="125"/>
                  </a:lnTo>
                  <a:lnTo>
                    <a:pt x="221" y="123"/>
                  </a:lnTo>
                  <a:lnTo>
                    <a:pt x="214" y="120"/>
                  </a:lnTo>
                  <a:lnTo>
                    <a:pt x="206" y="116"/>
                  </a:lnTo>
                  <a:lnTo>
                    <a:pt x="200" y="114"/>
                  </a:lnTo>
                  <a:lnTo>
                    <a:pt x="193" y="110"/>
                  </a:lnTo>
                  <a:lnTo>
                    <a:pt x="188" y="107"/>
                  </a:lnTo>
                  <a:lnTo>
                    <a:pt x="182" y="103"/>
                  </a:lnTo>
                  <a:lnTo>
                    <a:pt x="175" y="100"/>
                  </a:lnTo>
                  <a:lnTo>
                    <a:pt x="169" y="96"/>
                  </a:lnTo>
                  <a:lnTo>
                    <a:pt x="163" y="92"/>
                  </a:lnTo>
                  <a:lnTo>
                    <a:pt x="157" y="88"/>
                  </a:lnTo>
                  <a:lnTo>
                    <a:pt x="152" y="85"/>
                  </a:lnTo>
                  <a:lnTo>
                    <a:pt x="147" y="82"/>
                  </a:lnTo>
                  <a:lnTo>
                    <a:pt x="141" y="79"/>
                  </a:lnTo>
                  <a:lnTo>
                    <a:pt x="136" y="74"/>
                  </a:lnTo>
                  <a:lnTo>
                    <a:pt x="131" y="70"/>
                  </a:lnTo>
                  <a:lnTo>
                    <a:pt x="126" y="66"/>
                  </a:lnTo>
                  <a:lnTo>
                    <a:pt x="122" y="62"/>
                  </a:lnTo>
                  <a:lnTo>
                    <a:pt x="117" y="58"/>
                  </a:lnTo>
                  <a:lnTo>
                    <a:pt x="112" y="54"/>
                  </a:lnTo>
                  <a:lnTo>
                    <a:pt x="108" y="51"/>
                  </a:lnTo>
                  <a:lnTo>
                    <a:pt x="104" y="48"/>
                  </a:lnTo>
                  <a:lnTo>
                    <a:pt x="95" y="41"/>
                  </a:lnTo>
                  <a:lnTo>
                    <a:pt x="87" y="35"/>
                  </a:lnTo>
                  <a:lnTo>
                    <a:pt x="80" y="30"/>
                  </a:lnTo>
                  <a:lnTo>
                    <a:pt x="74" y="25"/>
                  </a:lnTo>
                  <a:lnTo>
                    <a:pt x="66" y="21"/>
                  </a:lnTo>
                  <a:lnTo>
                    <a:pt x="62" y="16"/>
                  </a:lnTo>
                  <a:lnTo>
                    <a:pt x="57" y="13"/>
                  </a:lnTo>
                  <a:lnTo>
                    <a:pt x="53" y="10"/>
                  </a:lnTo>
                  <a:lnTo>
                    <a:pt x="49" y="5"/>
                  </a:lnTo>
                  <a:lnTo>
                    <a:pt x="48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2" name="Freeform 34"/>
            <p:cNvSpPr>
              <a:spLocks/>
            </p:cNvSpPr>
            <p:nvPr/>
          </p:nvSpPr>
          <p:spPr bwMode="auto">
            <a:xfrm flipH="1">
              <a:off x="3991196" y="1675718"/>
              <a:ext cx="4733" cy="6799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5"/>
                </a:cxn>
                <a:cxn ang="0">
                  <a:pos x="6" y="808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15">
                  <a:moveTo>
                    <a:pt x="0" y="0"/>
                  </a:moveTo>
                  <a:lnTo>
                    <a:pt x="0" y="815"/>
                  </a:lnTo>
                  <a:lnTo>
                    <a:pt x="6" y="808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0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3" name="Freeform 35"/>
            <p:cNvSpPr>
              <a:spLocks/>
            </p:cNvSpPr>
            <p:nvPr/>
          </p:nvSpPr>
          <p:spPr bwMode="auto">
            <a:xfrm flipH="1">
              <a:off x="4145813" y="2260469"/>
              <a:ext cx="135686" cy="188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201"/>
                </a:cxn>
                <a:cxn ang="0">
                  <a:pos x="117" y="226"/>
                </a:cxn>
                <a:cxn ang="0">
                  <a:pos x="171" y="115"/>
                </a:cxn>
                <a:cxn ang="0">
                  <a:pos x="87" y="55"/>
                </a:cxn>
                <a:cxn ang="0">
                  <a:pos x="39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1" h="226">
                  <a:moveTo>
                    <a:pt x="0" y="0"/>
                  </a:moveTo>
                  <a:lnTo>
                    <a:pt x="70" y="201"/>
                  </a:lnTo>
                  <a:lnTo>
                    <a:pt x="117" y="226"/>
                  </a:lnTo>
                  <a:lnTo>
                    <a:pt x="171" y="115"/>
                  </a:lnTo>
                  <a:lnTo>
                    <a:pt x="87" y="55"/>
                  </a:lnTo>
                  <a:lnTo>
                    <a:pt x="39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8" name="Freeform 40"/>
            <p:cNvSpPr>
              <a:spLocks/>
            </p:cNvSpPr>
            <p:nvPr/>
          </p:nvSpPr>
          <p:spPr bwMode="auto">
            <a:xfrm flipH="1">
              <a:off x="3123438" y="2569552"/>
              <a:ext cx="883534" cy="5013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121" y="7"/>
                </a:cxn>
                <a:cxn ang="0">
                  <a:pos x="1120" y="0"/>
                </a:cxn>
                <a:cxn ang="0">
                  <a:pos x="0" y="0"/>
                </a:cxn>
                <a:cxn ang="0">
                  <a:pos x="15" y="7"/>
                </a:cxn>
                <a:cxn ang="0">
                  <a:pos x="15" y="7"/>
                </a:cxn>
              </a:cxnLst>
              <a:rect l="0" t="0" r="r" b="b"/>
              <a:pathLst>
                <a:path w="1121" h="7">
                  <a:moveTo>
                    <a:pt x="15" y="7"/>
                  </a:moveTo>
                  <a:lnTo>
                    <a:pt x="1121" y="7"/>
                  </a:lnTo>
                  <a:lnTo>
                    <a:pt x="1120" y="0"/>
                  </a:lnTo>
                  <a:lnTo>
                    <a:pt x="0" y="0"/>
                  </a:lnTo>
                  <a:lnTo>
                    <a:pt x="15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B3B0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0" name="Freeform 42"/>
            <p:cNvSpPr>
              <a:spLocks/>
            </p:cNvSpPr>
            <p:nvPr/>
          </p:nvSpPr>
          <p:spPr bwMode="auto">
            <a:xfrm flipH="1">
              <a:off x="3413743" y="1914630"/>
              <a:ext cx="83620" cy="90219"/>
            </a:xfrm>
            <a:custGeom>
              <a:avLst/>
              <a:gdLst/>
              <a:ahLst/>
              <a:cxnLst>
                <a:cxn ang="0">
                  <a:pos x="15" y="43"/>
                </a:cxn>
                <a:cxn ang="0">
                  <a:pos x="20" y="39"/>
                </a:cxn>
                <a:cxn ang="0">
                  <a:pos x="34" y="31"/>
                </a:cxn>
                <a:cxn ang="0">
                  <a:pos x="51" y="24"/>
                </a:cxn>
                <a:cxn ang="0">
                  <a:pos x="64" y="24"/>
                </a:cxn>
                <a:cxn ang="0">
                  <a:pos x="59" y="34"/>
                </a:cxn>
                <a:cxn ang="0">
                  <a:pos x="50" y="42"/>
                </a:cxn>
                <a:cxn ang="0">
                  <a:pos x="39" y="52"/>
                </a:cxn>
                <a:cxn ang="0">
                  <a:pos x="28" y="61"/>
                </a:cxn>
                <a:cxn ang="0">
                  <a:pos x="19" y="69"/>
                </a:cxn>
                <a:cxn ang="0">
                  <a:pos x="11" y="75"/>
                </a:cxn>
                <a:cxn ang="0">
                  <a:pos x="8" y="79"/>
                </a:cxn>
                <a:cxn ang="0">
                  <a:pos x="8" y="86"/>
                </a:cxn>
                <a:cxn ang="0">
                  <a:pos x="12" y="96"/>
                </a:cxn>
                <a:cxn ang="0">
                  <a:pos x="16" y="105"/>
                </a:cxn>
                <a:cxn ang="0">
                  <a:pos x="21" y="109"/>
                </a:cxn>
                <a:cxn ang="0">
                  <a:pos x="25" y="106"/>
                </a:cxn>
                <a:cxn ang="0">
                  <a:pos x="35" y="104"/>
                </a:cxn>
                <a:cxn ang="0">
                  <a:pos x="48" y="98"/>
                </a:cxn>
                <a:cxn ang="0">
                  <a:pos x="64" y="95"/>
                </a:cxn>
                <a:cxn ang="0">
                  <a:pos x="80" y="89"/>
                </a:cxn>
                <a:cxn ang="0">
                  <a:pos x="93" y="86"/>
                </a:cxn>
                <a:cxn ang="0">
                  <a:pos x="103" y="82"/>
                </a:cxn>
                <a:cxn ang="0">
                  <a:pos x="107" y="80"/>
                </a:cxn>
                <a:cxn ang="0">
                  <a:pos x="96" y="71"/>
                </a:cxn>
                <a:cxn ang="0">
                  <a:pos x="85" y="67"/>
                </a:cxn>
                <a:cxn ang="0">
                  <a:pos x="74" y="71"/>
                </a:cxn>
                <a:cxn ang="0">
                  <a:pos x="59" y="78"/>
                </a:cxn>
                <a:cxn ang="0">
                  <a:pos x="45" y="83"/>
                </a:cxn>
                <a:cxn ang="0">
                  <a:pos x="39" y="86"/>
                </a:cxn>
                <a:cxn ang="0">
                  <a:pos x="38" y="82"/>
                </a:cxn>
                <a:cxn ang="0">
                  <a:pos x="43" y="73"/>
                </a:cxn>
                <a:cxn ang="0">
                  <a:pos x="52" y="64"/>
                </a:cxn>
                <a:cxn ang="0">
                  <a:pos x="60" y="57"/>
                </a:cxn>
                <a:cxn ang="0">
                  <a:pos x="72" y="51"/>
                </a:cxn>
                <a:cxn ang="0">
                  <a:pos x="81" y="42"/>
                </a:cxn>
                <a:cxn ang="0">
                  <a:pos x="90" y="35"/>
                </a:cxn>
                <a:cxn ang="0">
                  <a:pos x="99" y="25"/>
                </a:cxn>
                <a:cxn ang="0">
                  <a:pos x="96" y="11"/>
                </a:cxn>
                <a:cxn ang="0">
                  <a:pos x="90" y="4"/>
                </a:cxn>
                <a:cxn ang="0">
                  <a:pos x="81" y="2"/>
                </a:cxn>
                <a:cxn ang="0">
                  <a:pos x="72" y="0"/>
                </a:cxn>
                <a:cxn ang="0">
                  <a:pos x="60" y="3"/>
                </a:cxn>
                <a:cxn ang="0">
                  <a:pos x="47" y="4"/>
                </a:cxn>
                <a:cxn ang="0">
                  <a:pos x="34" y="7"/>
                </a:cxn>
                <a:cxn ang="0">
                  <a:pos x="20" y="9"/>
                </a:cxn>
                <a:cxn ang="0">
                  <a:pos x="11" y="12"/>
                </a:cxn>
                <a:cxn ang="0">
                  <a:pos x="0" y="14"/>
                </a:cxn>
              </a:cxnLst>
              <a:rect l="0" t="0" r="r" b="b"/>
              <a:pathLst>
                <a:path w="107" h="109">
                  <a:moveTo>
                    <a:pt x="0" y="14"/>
                  </a:moveTo>
                  <a:lnTo>
                    <a:pt x="15" y="43"/>
                  </a:lnTo>
                  <a:lnTo>
                    <a:pt x="16" y="42"/>
                  </a:lnTo>
                  <a:lnTo>
                    <a:pt x="20" y="39"/>
                  </a:lnTo>
                  <a:lnTo>
                    <a:pt x="26" y="35"/>
                  </a:lnTo>
                  <a:lnTo>
                    <a:pt x="34" y="31"/>
                  </a:lnTo>
                  <a:lnTo>
                    <a:pt x="42" y="26"/>
                  </a:lnTo>
                  <a:lnTo>
                    <a:pt x="51" y="24"/>
                  </a:lnTo>
                  <a:lnTo>
                    <a:pt x="58" y="22"/>
                  </a:lnTo>
                  <a:lnTo>
                    <a:pt x="64" y="24"/>
                  </a:lnTo>
                  <a:lnTo>
                    <a:pt x="64" y="27"/>
                  </a:lnTo>
                  <a:lnTo>
                    <a:pt x="59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5" y="47"/>
                  </a:lnTo>
                  <a:lnTo>
                    <a:pt x="39" y="52"/>
                  </a:lnTo>
                  <a:lnTo>
                    <a:pt x="33" y="56"/>
                  </a:lnTo>
                  <a:lnTo>
                    <a:pt x="28" y="61"/>
                  </a:lnTo>
                  <a:lnTo>
                    <a:pt x="23" y="65"/>
                  </a:lnTo>
                  <a:lnTo>
                    <a:pt x="19" y="69"/>
                  </a:lnTo>
                  <a:lnTo>
                    <a:pt x="13" y="71"/>
                  </a:lnTo>
                  <a:lnTo>
                    <a:pt x="11" y="75"/>
                  </a:lnTo>
                  <a:lnTo>
                    <a:pt x="8" y="78"/>
                  </a:lnTo>
                  <a:lnTo>
                    <a:pt x="8" y="79"/>
                  </a:lnTo>
                  <a:lnTo>
                    <a:pt x="8" y="80"/>
                  </a:lnTo>
                  <a:lnTo>
                    <a:pt x="8" y="86"/>
                  </a:lnTo>
                  <a:lnTo>
                    <a:pt x="11" y="89"/>
                  </a:lnTo>
                  <a:lnTo>
                    <a:pt x="12" y="96"/>
                  </a:lnTo>
                  <a:lnTo>
                    <a:pt x="15" y="101"/>
                  </a:lnTo>
                  <a:lnTo>
                    <a:pt x="16" y="105"/>
                  </a:lnTo>
                  <a:lnTo>
                    <a:pt x="19" y="108"/>
                  </a:lnTo>
                  <a:lnTo>
                    <a:pt x="21" y="109"/>
                  </a:lnTo>
                  <a:lnTo>
                    <a:pt x="23" y="108"/>
                  </a:lnTo>
                  <a:lnTo>
                    <a:pt x="25" y="106"/>
                  </a:lnTo>
                  <a:lnTo>
                    <a:pt x="29" y="105"/>
                  </a:lnTo>
                  <a:lnTo>
                    <a:pt x="35" y="104"/>
                  </a:lnTo>
                  <a:lnTo>
                    <a:pt x="42" y="101"/>
                  </a:lnTo>
                  <a:lnTo>
                    <a:pt x="48" y="98"/>
                  </a:lnTo>
                  <a:lnTo>
                    <a:pt x="56" y="96"/>
                  </a:lnTo>
                  <a:lnTo>
                    <a:pt x="64" y="95"/>
                  </a:lnTo>
                  <a:lnTo>
                    <a:pt x="72" y="92"/>
                  </a:lnTo>
                  <a:lnTo>
                    <a:pt x="80" y="89"/>
                  </a:lnTo>
                  <a:lnTo>
                    <a:pt x="86" y="87"/>
                  </a:lnTo>
                  <a:lnTo>
                    <a:pt x="93" y="86"/>
                  </a:lnTo>
                  <a:lnTo>
                    <a:pt x="98" y="83"/>
                  </a:lnTo>
                  <a:lnTo>
                    <a:pt x="103" y="82"/>
                  </a:lnTo>
                  <a:lnTo>
                    <a:pt x="104" y="80"/>
                  </a:lnTo>
                  <a:lnTo>
                    <a:pt x="107" y="80"/>
                  </a:lnTo>
                  <a:lnTo>
                    <a:pt x="103" y="75"/>
                  </a:lnTo>
                  <a:lnTo>
                    <a:pt x="96" y="71"/>
                  </a:lnTo>
                  <a:lnTo>
                    <a:pt x="90" y="67"/>
                  </a:lnTo>
                  <a:lnTo>
                    <a:pt x="85" y="67"/>
                  </a:lnTo>
                  <a:lnTo>
                    <a:pt x="81" y="69"/>
                  </a:lnTo>
                  <a:lnTo>
                    <a:pt x="74" y="71"/>
                  </a:lnTo>
                  <a:lnTo>
                    <a:pt x="67" y="73"/>
                  </a:lnTo>
                  <a:lnTo>
                    <a:pt x="59" y="78"/>
                  </a:lnTo>
                  <a:lnTo>
                    <a:pt x="51" y="79"/>
                  </a:lnTo>
                  <a:lnTo>
                    <a:pt x="45" y="83"/>
                  </a:lnTo>
                  <a:lnTo>
                    <a:pt x="41" y="84"/>
                  </a:lnTo>
                  <a:lnTo>
                    <a:pt x="39" y="86"/>
                  </a:lnTo>
                  <a:lnTo>
                    <a:pt x="38" y="84"/>
                  </a:lnTo>
                  <a:lnTo>
                    <a:pt x="38" y="82"/>
                  </a:lnTo>
                  <a:lnTo>
                    <a:pt x="39" y="78"/>
                  </a:lnTo>
                  <a:lnTo>
                    <a:pt x="43" y="73"/>
                  </a:lnTo>
                  <a:lnTo>
                    <a:pt x="46" y="69"/>
                  </a:lnTo>
                  <a:lnTo>
                    <a:pt x="52" y="64"/>
                  </a:lnTo>
                  <a:lnTo>
                    <a:pt x="56" y="60"/>
                  </a:lnTo>
                  <a:lnTo>
                    <a:pt x="60" y="57"/>
                  </a:lnTo>
                  <a:lnTo>
                    <a:pt x="67" y="53"/>
                  </a:lnTo>
                  <a:lnTo>
                    <a:pt x="72" y="51"/>
                  </a:lnTo>
                  <a:lnTo>
                    <a:pt x="77" y="45"/>
                  </a:lnTo>
                  <a:lnTo>
                    <a:pt x="81" y="42"/>
                  </a:lnTo>
                  <a:lnTo>
                    <a:pt x="86" y="38"/>
                  </a:lnTo>
                  <a:lnTo>
                    <a:pt x="90" y="35"/>
                  </a:lnTo>
                  <a:lnTo>
                    <a:pt x="96" y="29"/>
                  </a:lnTo>
                  <a:lnTo>
                    <a:pt x="99" y="25"/>
                  </a:lnTo>
                  <a:lnTo>
                    <a:pt x="99" y="17"/>
                  </a:lnTo>
                  <a:lnTo>
                    <a:pt x="96" y="11"/>
                  </a:lnTo>
                  <a:lnTo>
                    <a:pt x="94" y="7"/>
                  </a:lnTo>
                  <a:lnTo>
                    <a:pt x="90" y="4"/>
                  </a:lnTo>
                  <a:lnTo>
                    <a:pt x="85" y="2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7" y="2"/>
                  </a:lnTo>
                  <a:lnTo>
                    <a:pt x="60" y="3"/>
                  </a:lnTo>
                  <a:lnTo>
                    <a:pt x="54" y="3"/>
                  </a:lnTo>
                  <a:lnTo>
                    <a:pt x="47" y="4"/>
                  </a:lnTo>
                  <a:lnTo>
                    <a:pt x="41" y="5"/>
                  </a:lnTo>
                  <a:lnTo>
                    <a:pt x="34" y="7"/>
                  </a:lnTo>
                  <a:lnTo>
                    <a:pt x="26" y="8"/>
                  </a:lnTo>
                  <a:lnTo>
                    <a:pt x="20" y="9"/>
                  </a:lnTo>
                  <a:lnTo>
                    <a:pt x="15" y="11"/>
                  </a:lnTo>
                  <a:lnTo>
                    <a:pt x="11" y="12"/>
                  </a:lnTo>
                  <a:lnTo>
                    <a:pt x="3" y="13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1" name="Freeform 43"/>
            <p:cNvSpPr>
              <a:spLocks/>
            </p:cNvSpPr>
            <p:nvPr/>
          </p:nvSpPr>
          <p:spPr bwMode="auto">
            <a:xfrm flipH="1">
              <a:off x="3404276" y="2019886"/>
              <a:ext cx="82042" cy="8019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5" y="31"/>
                </a:cxn>
                <a:cxn ang="0">
                  <a:pos x="9" y="31"/>
                </a:cxn>
                <a:cxn ang="0">
                  <a:pos x="19" y="27"/>
                </a:cxn>
                <a:cxn ang="0">
                  <a:pos x="33" y="22"/>
                </a:cxn>
                <a:cxn ang="0">
                  <a:pos x="45" y="19"/>
                </a:cxn>
                <a:cxn ang="0">
                  <a:pos x="48" y="23"/>
                </a:cxn>
                <a:cxn ang="0">
                  <a:pos x="37" y="36"/>
                </a:cxn>
                <a:cxn ang="0">
                  <a:pos x="22" y="49"/>
                </a:cxn>
                <a:cxn ang="0">
                  <a:pos x="11" y="59"/>
                </a:cxn>
                <a:cxn ang="0">
                  <a:pos x="10" y="67"/>
                </a:cxn>
                <a:cxn ang="0">
                  <a:pos x="11" y="78"/>
                </a:cxn>
                <a:cxn ang="0">
                  <a:pos x="14" y="89"/>
                </a:cxn>
                <a:cxn ang="0">
                  <a:pos x="19" y="95"/>
                </a:cxn>
                <a:cxn ang="0">
                  <a:pos x="24" y="91"/>
                </a:cxn>
                <a:cxn ang="0">
                  <a:pos x="33" y="87"/>
                </a:cxn>
                <a:cxn ang="0">
                  <a:pos x="45" y="84"/>
                </a:cxn>
                <a:cxn ang="0">
                  <a:pos x="59" y="80"/>
                </a:cxn>
                <a:cxn ang="0">
                  <a:pos x="74" y="75"/>
                </a:cxn>
                <a:cxn ang="0">
                  <a:pos x="87" y="69"/>
                </a:cxn>
                <a:cxn ang="0">
                  <a:pos x="97" y="66"/>
                </a:cxn>
                <a:cxn ang="0">
                  <a:pos x="102" y="66"/>
                </a:cxn>
                <a:cxn ang="0">
                  <a:pos x="104" y="60"/>
                </a:cxn>
                <a:cxn ang="0">
                  <a:pos x="102" y="49"/>
                </a:cxn>
                <a:cxn ang="0">
                  <a:pos x="100" y="46"/>
                </a:cxn>
                <a:cxn ang="0">
                  <a:pos x="93" y="47"/>
                </a:cxn>
                <a:cxn ang="0">
                  <a:pos x="84" y="51"/>
                </a:cxn>
                <a:cxn ang="0">
                  <a:pos x="72" y="56"/>
                </a:cxn>
                <a:cxn ang="0">
                  <a:pos x="61" y="60"/>
                </a:cxn>
                <a:cxn ang="0">
                  <a:pos x="50" y="66"/>
                </a:cxn>
                <a:cxn ang="0">
                  <a:pos x="39" y="71"/>
                </a:cxn>
                <a:cxn ang="0">
                  <a:pos x="36" y="68"/>
                </a:cxn>
                <a:cxn ang="0">
                  <a:pos x="36" y="62"/>
                </a:cxn>
                <a:cxn ang="0">
                  <a:pos x="37" y="58"/>
                </a:cxn>
                <a:cxn ang="0">
                  <a:pos x="44" y="53"/>
                </a:cxn>
                <a:cxn ang="0">
                  <a:pos x="54" y="47"/>
                </a:cxn>
                <a:cxn ang="0">
                  <a:pos x="65" y="40"/>
                </a:cxn>
                <a:cxn ang="0">
                  <a:pos x="75" y="32"/>
                </a:cxn>
                <a:cxn ang="0">
                  <a:pos x="84" y="23"/>
                </a:cxn>
                <a:cxn ang="0">
                  <a:pos x="91" y="13"/>
                </a:cxn>
                <a:cxn ang="0">
                  <a:pos x="84" y="3"/>
                </a:cxn>
                <a:cxn ang="0">
                  <a:pos x="72" y="1"/>
                </a:cxn>
                <a:cxn ang="0">
                  <a:pos x="59" y="0"/>
                </a:cxn>
                <a:cxn ang="0">
                  <a:pos x="44" y="1"/>
                </a:cxn>
                <a:cxn ang="0">
                  <a:pos x="30" y="3"/>
                </a:cxn>
                <a:cxn ang="0">
                  <a:pos x="15" y="5"/>
                </a:cxn>
                <a:cxn ang="0">
                  <a:pos x="5" y="10"/>
                </a:cxn>
                <a:cxn ang="0">
                  <a:pos x="0" y="13"/>
                </a:cxn>
                <a:cxn ang="0">
                  <a:pos x="0" y="15"/>
                </a:cxn>
              </a:cxnLst>
              <a:rect l="0" t="0" r="r" b="b"/>
              <a:pathLst>
                <a:path w="104" h="95">
                  <a:moveTo>
                    <a:pt x="0" y="15"/>
                  </a:moveTo>
                  <a:lnTo>
                    <a:pt x="0" y="18"/>
                  </a:lnTo>
                  <a:lnTo>
                    <a:pt x="2" y="25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9" y="31"/>
                  </a:lnTo>
                  <a:lnTo>
                    <a:pt x="14" y="29"/>
                  </a:lnTo>
                  <a:lnTo>
                    <a:pt x="19" y="27"/>
                  </a:lnTo>
                  <a:lnTo>
                    <a:pt x="27" y="24"/>
                  </a:lnTo>
                  <a:lnTo>
                    <a:pt x="33" y="22"/>
                  </a:lnTo>
                  <a:lnTo>
                    <a:pt x="40" y="20"/>
                  </a:lnTo>
                  <a:lnTo>
                    <a:pt x="45" y="19"/>
                  </a:lnTo>
                  <a:lnTo>
                    <a:pt x="49" y="22"/>
                  </a:lnTo>
                  <a:lnTo>
                    <a:pt x="48" y="23"/>
                  </a:lnTo>
                  <a:lnTo>
                    <a:pt x="44" y="29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2" y="49"/>
                  </a:lnTo>
                  <a:lnTo>
                    <a:pt x="15" y="55"/>
                  </a:lnTo>
                  <a:lnTo>
                    <a:pt x="11" y="59"/>
                  </a:lnTo>
                  <a:lnTo>
                    <a:pt x="10" y="63"/>
                  </a:lnTo>
                  <a:lnTo>
                    <a:pt x="10" y="67"/>
                  </a:lnTo>
                  <a:lnTo>
                    <a:pt x="11" y="72"/>
                  </a:lnTo>
                  <a:lnTo>
                    <a:pt x="11" y="78"/>
                  </a:lnTo>
                  <a:lnTo>
                    <a:pt x="14" y="85"/>
                  </a:lnTo>
                  <a:lnTo>
                    <a:pt x="14" y="89"/>
                  </a:lnTo>
                  <a:lnTo>
                    <a:pt x="17" y="94"/>
                  </a:lnTo>
                  <a:lnTo>
                    <a:pt x="19" y="95"/>
                  </a:lnTo>
                  <a:lnTo>
                    <a:pt x="23" y="94"/>
                  </a:lnTo>
                  <a:lnTo>
                    <a:pt x="24" y="91"/>
                  </a:lnTo>
                  <a:lnTo>
                    <a:pt x="30" y="90"/>
                  </a:lnTo>
                  <a:lnTo>
                    <a:pt x="33" y="87"/>
                  </a:lnTo>
                  <a:lnTo>
                    <a:pt x="40" y="86"/>
                  </a:lnTo>
                  <a:lnTo>
                    <a:pt x="45" y="84"/>
                  </a:lnTo>
                  <a:lnTo>
                    <a:pt x="53" y="81"/>
                  </a:lnTo>
                  <a:lnTo>
                    <a:pt x="59" y="80"/>
                  </a:lnTo>
                  <a:lnTo>
                    <a:pt x="67" y="77"/>
                  </a:lnTo>
                  <a:lnTo>
                    <a:pt x="74" y="75"/>
                  </a:lnTo>
                  <a:lnTo>
                    <a:pt x="81" y="72"/>
                  </a:lnTo>
                  <a:lnTo>
                    <a:pt x="87" y="69"/>
                  </a:lnTo>
                  <a:lnTo>
                    <a:pt x="93" y="68"/>
                  </a:lnTo>
                  <a:lnTo>
                    <a:pt x="97" y="66"/>
                  </a:lnTo>
                  <a:lnTo>
                    <a:pt x="101" y="66"/>
                  </a:lnTo>
                  <a:lnTo>
                    <a:pt x="102" y="66"/>
                  </a:lnTo>
                  <a:lnTo>
                    <a:pt x="104" y="66"/>
                  </a:lnTo>
                  <a:lnTo>
                    <a:pt x="104" y="60"/>
                  </a:lnTo>
                  <a:lnTo>
                    <a:pt x="104" y="54"/>
                  </a:lnTo>
                  <a:lnTo>
                    <a:pt x="102" y="49"/>
                  </a:lnTo>
                  <a:lnTo>
                    <a:pt x="102" y="46"/>
                  </a:lnTo>
                  <a:lnTo>
                    <a:pt x="100" y="46"/>
                  </a:lnTo>
                  <a:lnTo>
                    <a:pt x="97" y="47"/>
                  </a:lnTo>
                  <a:lnTo>
                    <a:pt x="93" y="47"/>
                  </a:lnTo>
                  <a:lnTo>
                    <a:pt x="89" y="50"/>
                  </a:lnTo>
                  <a:lnTo>
                    <a:pt x="84" y="51"/>
                  </a:lnTo>
                  <a:lnTo>
                    <a:pt x="78" y="54"/>
                  </a:lnTo>
                  <a:lnTo>
                    <a:pt x="72" y="56"/>
                  </a:lnTo>
                  <a:lnTo>
                    <a:pt x="67" y="59"/>
                  </a:lnTo>
                  <a:lnTo>
                    <a:pt x="61" y="60"/>
                  </a:lnTo>
                  <a:lnTo>
                    <a:pt x="56" y="63"/>
                  </a:lnTo>
                  <a:lnTo>
                    <a:pt x="50" y="66"/>
                  </a:lnTo>
                  <a:lnTo>
                    <a:pt x="45" y="67"/>
                  </a:lnTo>
                  <a:lnTo>
                    <a:pt x="39" y="71"/>
                  </a:lnTo>
                  <a:lnTo>
                    <a:pt x="37" y="72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6" y="62"/>
                  </a:lnTo>
                  <a:lnTo>
                    <a:pt x="37" y="59"/>
                  </a:lnTo>
                  <a:lnTo>
                    <a:pt x="37" y="58"/>
                  </a:lnTo>
                  <a:lnTo>
                    <a:pt x="40" y="55"/>
                  </a:lnTo>
                  <a:lnTo>
                    <a:pt x="44" y="53"/>
                  </a:lnTo>
                  <a:lnTo>
                    <a:pt x="49" y="51"/>
                  </a:lnTo>
                  <a:lnTo>
                    <a:pt x="54" y="47"/>
                  </a:lnTo>
                  <a:lnTo>
                    <a:pt x="59" y="44"/>
                  </a:lnTo>
                  <a:lnTo>
                    <a:pt x="65" y="40"/>
                  </a:lnTo>
                  <a:lnTo>
                    <a:pt x="71" y="37"/>
                  </a:lnTo>
                  <a:lnTo>
                    <a:pt x="75" y="32"/>
                  </a:lnTo>
                  <a:lnTo>
                    <a:pt x="80" y="28"/>
                  </a:lnTo>
                  <a:lnTo>
                    <a:pt x="84" y="23"/>
                  </a:lnTo>
                  <a:lnTo>
                    <a:pt x="88" y="20"/>
                  </a:lnTo>
                  <a:lnTo>
                    <a:pt x="91" y="13"/>
                  </a:lnTo>
                  <a:lnTo>
                    <a:pt x="88" y="7"/>
                  </a:lnTo>
                  <a:lnTo>
                    <a:pt x="84" y="3"/>
                  </a:lnTo>
                  <a:lnTo>
                    <a:pt x="79" y="2"/>
                  </a:lnTo>
                  <a:lnTo>
                    <a:pt x="72" y="1"/>
                  </a:lnTo>
                  <a:lnTo>
                    <a:pt x="67" y="1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4" y="1"/>
                  </a:lnTo>
                  <a:lnTo>
                    <a:pt x="37" y="2"/>
                  </a:lnTo>
                  <a:lnTo>
                    <a:pt x="30" y="3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5" y="10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44"/>
            <p:cNvSpPr>
              <a:spLocks/>
            </p:cNvSpPr>
            <p:nvPr/>
          </p:nvSpPr>
          <p:spPr bwMode="auto">
            <a:xfrm flipH="1">
              <a:off x="3514718" y="2041605"/>
              <a:ext cx="58376" cy="6682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28"/>
                </a:cxn>
                <a:cxn ang="0">
                  <a:pos x="0" y="35"/>
                </a:cxn>
                <a:cxn ang="0">
                  <a:pos x="7" y="53"/>
                </a:cxn>
                <a:cxn ang="0">
                  <a:pos x="26" y="50"/>
                </a:cxn>
                <a:cxn ang="0">
                  <a:pos x="30" y="79"/>
                </a:cxn>
                <a:cxn ang="0">
                  <a:pos x="55" y="72"/>
                </a:cxn>
                <a:cxn ang="0">
                  <a:pos x="52" y="49"/>
                </a:cxn>
                <a:cxn ang="0">
                  <a:pos x="73" y="46"/>
                </a:cxn>
                <a:cxn ang="0">
                  <a:pos x="73" y="44"/>
                </a:cxn>
                <a:cxn ang="0">
                  <a:pos x="73" y="42"/>
                </a:cxn>
                <a:cxn ang="0">
                  <a:pos x="73" y="39"/>
                </a:cxn>
                <a:cxn ang="0">
                  <a:pos x="74" y="35"/>
                </a:cxn>
                <a:cxn ang="0">
                  <a:pos x="73" y="29"/>
                </a:cxn>
                <a:cxn ang="0">
                  <a:pos x="73" y="26"/>
                </a:cxn>
                <a:cxn ang="0">
                  <a:pos x="73" y="22"/>
                </a:cxn>
                <a:cxn ang="0">
                  <a:pos x="71" y="22"/>
                </a:cxn>
                <a:cxn ang="0">
                  <a:pos x="69" y="22"/>
                </a:cxn>
                <a:cxn ang="0">
                  <a:pos x="64" y="22"/>
                </a:cxn>
                <a:cxn ang="0">
                  <a:pos x="60" y="23"/>
                </a:cxn>
                <a:cxn ang="0">
                  <a:pos x="52" y="24"/>
                </a:cxn>
                <a:cxn ang="0">
                  <a:pos x="48" y="24"/>
                </a:cxn>
                <a:cxn ang="0">
                  <a:pos x="52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74" h="79">
                  <a:moveTo>
                    <a:pt x="25" y="0"/>
                  </a:moveTo>
                  <a:lnTo>
                    <a:pt x="25" y="28"/>
                  </a:lnTo>
                  <a:lnTo>
                    <a:pt x="0" y="35"/>
                  </a:lnTo>
                  <a:lnTo>
                    <a:pt x="7" y="53"/>
                  </a:lnTo>
                  <a:lnTo>
                    <a:pt x="26" y="50"/>
                  </a:lnTo>
                  <a:lnTo>
                    <a:pt x="30" y="79"/>
                  </a:lnTo>
                  <a:lnTo>
                    <a:pt x="55" y="72"/>
                  </a:lnTo>
                  <a:lnTo>
                    <a:pt x="52" y="49"/>
                  </a:lnTo>
                  <a:lnTo>
                    <a:pt x="73" y="46"/>
                  </a:lnTo>
                  <a:lnTo>
                    <a:pt x="73" y="44"/>
                  </a:lnTo>
                  <a:lnTo>
                    <a:pt x="73" y="42"/>
                  </a:lnTo>
                  <a:lnTo>
                    <a:pt x="73" y="39"/>
                  </a:lnTo>
                  <a:lnTo>
                    <a:pt x="74" y="35"/>
                  </a:lnTo>
                  <a:lnTo>
                    <a:pt x="73" y="29"/>
                  </a:lnTo>
                  <a:lnTo>
                    <a:pt x="73" y="26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4" y="22"/>
                  </a:lnTo>
                  <a:lnTo>
                    <a:pt x="60" y="23"/>
                  </a:lnTo>
                  <a:lnTo>
                    <a:pt x="52" y="24"/>
                  </a:lnTo>
                  <a:lnTo>
                    <a:pt x="48" y="24"/>
                  </a:lnTo>
                  <a:lnTo>
                    <a:pt x="52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45"/>
            <p:cNvSpPr>
              <a:spLocks/>
            </p:cNvSpPr>
            <p:nvPr/>
          </p:nvSpPr>
          <p:spPr bwMode="auto">
            <a:xfrm flipH="1">
              <a:off x="3352211" y="2103422"/>
              <a:ext cx="159351" cy="66829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8" y="81"/>
                </a:cxn>
                <a:cxn ang="0">
                  <a:pos x="199" y="43"/>
                </a:cxn>
                <a:cxn ang="0">
                  <a:pos x="204" y="0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204" h="81">
                  <a:moveTo>
                    <a:pt x="0" y="57"/>
                  </a:moveTo>
                  <a:lnTo>
                    <a:pt x="8" y="81"/>
                  </a:lnTo>
                  <a:lnTo>
                    <a:pt x="199" y="43"/>
                  </a:lnTo>
                  <a:lnTo>
                    <a:pt x="204" y="0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46"/>
            <p:cNvSpPr>
              <a:spLocks/>
            </p:cNvSpPr>
            <p:nvPr/>
          </p:nvSpPr>
          <p:spPr bwMode="auto">
            <a:xfrm flipH="1">
              <a:off x="3380610" y="2178604"/>
              <a:ext cx="82042" cy="106926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0" y="46"/>
                </a:cxn>
                <a:cxn ang="0">
                  <a:pos x="3" y="78"/>
                </a:cxn>
                <a:cxn ang="0">
                  <a:pos x="44" y="71"/>
                </a:cxn>
                <a:cxn ang="0">
                  <a:pos x="44" y="129"/>
                </a:cxn>
                <a:cxn ang="0">
                  <a:pos x="74" y="129"/>
                </a:cxn>
                <a:cxn ang="0">
                  <a:pos x="64" y="69"/>
                </a:cxn>
                <a:cxn ang="0">
                  <a:pos x="102" y="68"/>
                </a:cxn>
                <a:cxn ang="0">
                  <a:pos x="102" y="67"/>
                </a:cxn>
                <a:cxn ang="0">
                  <a:pos x="102" y="64"/>
                </a:cxn>
                <a:cxn ang="0">
                  <a:pos x="102" y="59"/>
                </a:cxn>
                <a:cxn ang="0">
                  <a:pos x="103" y="55"/>
                </a:cxn>
                <a:cxn ang="0">
                  <a:pos x="103" y="51"/>
                </a:cxn>
                <a:cxn ang="0">
                  <a:pos x="103" y="47"/>
                </a:cxn>
                <a:cxn ang="0">
                  <a:pos x="102" y="44"/>
                </a:cxn>
                <a:cxn ang="0">
                  <a:pos x="102" y="44"/>
                </a:cxn>
                <a:cxn ang="0">
                  <a:pos x="99" y="44"/>
                </a:cxn>
                <a:cxn ang="0">
                  <a:pos x="96" y="44"/>
                </a:cxn>
                <a:cxn ang="0">
                  <a:pos x="88" y="45"/>
                </a:cxn>
                <a:cxn ang="0">
                  <a:pos x="81" y="47"/>
                </a:cxn>
                <a:cxn ang="0">
                  <a:pos x="75" y="49"/>
                </a:cxn>
                <a:cxn ang="0">
                  <a:pos x="68" y="50"/>
                </a:cxn>
                <a:cxn ang="0">
                  <a:pos x="64" y="51"/>
                </a:cxn>
                <a:cxn ang="0">
                  <a:pos x="63" y="51"/>
                </a:cxn>
                <a:cxn ang="0">
                  <a:pos x="62" y="19"/>
                </a:cxn>
                <a:cxn ang="0">
                  <a:pos x="44" y="23"/>
                </a:cxn>
                <a:cxn ang="0">
                  <a:pos x="44" y="54"/>
                </a:cxn>
                <a:cxn ang="0">
                  <a:pos x="18" y="60"/>
                </a:cxn>
                <a:cxn ang="0">
                  <a:pos x="15" y="59"/>
                </a:cxn>
                <a:cxn ang="0">
                  <a:pos x="15" y="55"/>
                </a:cxn>
                <a:cxn ang="0">
                  <a:pos x="14" y="50"/>
                </a:cxn>
                <a:cxn ang="0">
                  <a:pos x="15" y="46"/>
                </a:cxn>
                <a:cxn ang="0">
                  <a:pos x="18" y="42"/>
                </a:cxn>
                <a:cxn ang="0">
                  <a:pos x="22" y="36"/>
                </a:cxn>
                <a:cxn ang="0">
                  <a:pos x="26" y="28"/>
                </a:cxn>
                <a:cxn ang="0">
                  <a:pos x="32" y="20"/>
                </a:cxn>
                <a:cxn ang="0">
                  <a:pos x="36" y="11"/>
                </a:cxn>
                <a:cxn ang="0">
                  <a:pos x="41" y="5"/>
                </a:cxn>
                <a:cxn ang="0">
                  <a:pos x="44" y="1"/>
                </a:cxn>
                <a:cxn ang="0">
                  <a:pos x="45" y="0"/>
                </a:cxn>
                <a:cxn ang="0">
                  <a:pos x="19" y="2"/>
                </a:cxn>
                <a:cxn ang="0">
                  <a:pos x="19" y="2"/>
                </a:cxn>
              </a:cxnLst>
              <a:rect l="0" t="0" r="r" b="b"/>
              <a:pathLst>
                <a:path w="103" h="129">
                  <a:moveTo>
                    <a:pt x="19" y="2"/>
                  </a:moveTo>
                  <a:lnTo>
                    <a:pt x="0" y="46"/>
                  </a:lnTo>
                  <a:lnTo>
                    <a:pt x="3" y="78"/>
                  </a:lnTo>
                  <a:lnTo>
                    <a:pt x="44" y="71"/>
                  </a:lnTo>
                  <a:lnTo>
                    <a:pt x="44" y="129"/>
                  </a:lnTo>
                  <a:lnTo>
                    <a:pt x="74" y="129"/>
                  </a:lnTo>
                  <a:lnTo>
                    <a:pt x="64" y="69"/>
                  </a:lnTo>
                  <a:lnTo>
                    <a:pt x="102" y="68"/>
                  </a:lnTo>
                  <a:lnTo>
                    <a:pt x="102" y="67"/>
                  </a:lnTo>
                  <a:lnTo>
                    <a:pt x="102" y="64"/>
                  </a:lnTo>
                  <a:lnTo>
                    <a:pt x="102" y="59"/>
                  </a:lnTo>
                  <a:lnTo>
                    <a:pt x="103" y="55"/>
                  </a:lnTo>
                  <a:lnTo>
                    <a:pt x="103" y="51"/>
                  </a:lnTo>
                  <a:lnTo>
                    <a:pt x="103" y="47"/>
                  </a:lnTo>
                  <a:lnTo>
                    <a:pt x="102" y="44"/>
                  </a:lnTo>
                  <a:lnTo>
                    <a:pt x="102" y="44"/>
                  </a:lnTo>
                  <a:lnTo>
                    <a:pt x="99" y="44"/>
                  </a:lnTo>
                  <a:lnTo>
                    <a:pt x="96" y="44"/>
                  </a:lnTo>
                  <a:lnTo>
                    <a:pt x="88" y="45"/>
                  </a:lnTo>
                  <a:lnTo>
                    <a:pt x="81" y="47"/>
                  </a:lnTo>
                  <a:lnTo>
                    <a:pt x="75" y="49"/>
                  </a:lnTo>
                  <a:lnTo>
                    <a:pt x="68" y="50"/>
                  </a:lnTo>
                  <a:lnTo>
                    <a:pt x="64" y="51"/>
                  </a:lnTo>
                  <a:lnTo>
                    <a:pt x="63" y="51"/>
                  </a:lnTo>
                  <a:lnTo>
                    <a:pt x="62" y="19"/>
                  </a:lnTo>
                  <a:lnTo>
                    <a:pt x="44" y="23"/>
                  </a:lnTo>
                  <a:lnTo>
                    <a:pt x="44" y="54"/>
                  </a:lnTo>
                  <a:lnTo>
                    <a:pt x="18" y="60"/>
                  </a:lnTo>
                  <a:lnTo>
                    <a:pt x="15" y="59"/>
                  </a:lnTo>
                  <a:lnTo>
                    <a:pt x="15" y="55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8" y="42"/>
                  </a:lnTo>
                  <a:lnTo>
                    <a:pt x="22" y="36"/>
                  </a:lnTo>
                  <a:lnTo>
                    <a:pt x="26" y="28"/>
                  </a:lnTo>
                  <a:lnTo>
                    <a:pt x="32" y="20"/>
                  </a:lnTo>
                  <a:lnTo>
                    <a:pt x="36" y="11"/>
                  </a:lnTo>
                  <a:lnTo>
                    <a:pt x="41" y="5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19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Freeform 47"/>
            <p:cNvSpPr>
              <a:spLocks/>
            </p:cNvSpPr>
            <p:nvPr/>
          </p:nvSpPr>
          <p:spPr bwMode="auto">
            <a:xfrm flipH="1">
              <a:off x="3734024" y="1921313"/>
              <a:ext cx="18933" cy="10525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25"/>
                </a:cxn>
                <a:cxn ang="0">
                  <a:pos x="3" y="124"/>
                </a:cxn>
                <a:cxn ang="0">
                  <a:pos x="9" y="123"/>
                </a:cxn>
                <a:cxn ang="0">
                  <a:pos x="15" y="121"/>
                </a:cxn>
                <a:cxn ang="0">
                  <a:pos x="17" y="120"/>
                </a:cxn>
                <a:cxn ang="0">
                  <a:pos x="17" y="118"/>
                </a:cxn>
                <a:cxn ang="0">
                  <a:pos x="17" y="114"/>
                </a:cxn>
                <a:cxn ang="0">
                  <a:pos x="17" y="106"/>
                </a:cxn>
                <a:cxn ang="0">
                  <a:pos x="19" y="100"/>
                </a:cxn>
                <a:cxn ang="0">
                  <a:pos x="19" y="94"/>
                </a:cxn>
                <a:cxn ang="0">
                  <a:pos x="19" y="89"/>
                </a:cxn>
                <a:cxn ang="0">
                  <a:pos x="20" y="84"/>
                </a:cxn>
                <a:cxn ang="0">
                  <a:pos x="20" y="79"/>
                </a:cxn>
                <a:cxn ang="0">
                  <a:pos x="20" y="74"/>
                </a:cxn>
                <a:cxn ang="0">
                  <a:pos x="20" y="69"/>
                </a:cxn>
                <a:cxn ang="0">
                  <a:pos x="21" y="63"/>
                </a:cxn>
                <a:cxn ang="0">
                  <a:pos x="21" y="58"/>
                </a:cxn>
                <a:cxn ang="0">
                  <a:pos x="21" y="52"/>
                </a:cxn>
                <a:cxn ang="0">
                  <a:pos x="21" y="47"/>
                </a:cxn>
                <a:cxn ang="0">
                  <a:pos x="21" y="41"/>
                </a:cxn>
                <a:cxn ang="0">
                  <a:pos x="22" y="36"/>
                </a:cxn>
                <a:cxn ang="0">
                  <a:pos x="22" y="31"/>
                </a:cxn>
                <a:cxn ang="0">
                  <a:pos x="22" y="27"/>
                </a:cxn>
                <a:cxn ang="0">
                  <a:pos x="22" y="22"/>
                </a:cxn>
                <a:cxn ang="0">
                  <a:pos x="24" y="18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24" y="1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3" y="1"/>
                </a:cxn>
                <a:cxn ang="0">
                  <a:pos x="11" y="4"/>
                </a:cxn>
                <a:cxn ang="0">
                  <a:pos x="3" y="5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4" h="125">
                  <a:moveTo>
                    <a:pt x="0" y="6"/>
                  </a:moveTo>
                  <a:lnTo>
                    <a:pt x="0" y="125"/>
                  </a:lnTo>
                  <a:lnTo>
                    <a:pt x="3" y="124"/>
                  </a:lnTo>
                  <a:lnTo>
                    <a:pt x="9" y="123"/>
                  </a:lnTo>
                  <a:lnTo>
                    <a:pt x="15" y="121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7" y="114"/>
                  </a:lnTo>
                  <a:lnTo>
                    <a:pt x="17" y="106"/>
                  </a:lnTo>
                  <a:lnTo>
                    <a:pt x="19" y="100"/>
                  </a:lnTo>
                  <a:lnTo>
                    <a:pt x="19" y="94"/>
                  </a:lnTo>
                  <a:lnTo>
                    <a:pt x="19" y="89"/>
                  </a:lnTo>
                  <a:lnTo>
                    <a:pt x="20" y="84"/>
                  </a:lnTo>
                  <a:lnTo>
                    <a:pt x="20" y="79"/>
                  </a:lnTo>
                  <a:lnTo>
                    <a:pt x="20" y="74"/>
                  </a:lnTo>
                  <a:lnTo>
                    <a:pt x="20" y="69"/>
                  </a:lnTo>
                  <a:lnTo>
                    <a:pt x="21" y="63"/>
                  </a:lnTo>
                  <a:lnTo>
                    <a:pt x="21" y="58"/>
                  </a:lnTo>
                  <a:lnTo>
                    <a:pt x="21" y="52"/>
                  </a:lnTo>
                  <a:lnTo>
                    <a:pt x="21" y="47"/>
                  </a:lnTo>
                  <a:lnTo>
                    <a:pt x="21" y="41"/>
                  </a:lnTo>
                  <a:lnTo>
                    <a:pt x="22" y="36"/>
                  </a:lnTo>
                  <a:lnTo>
                    <a:pt x="22" y="31"/>
                  </a:lnTo>
                  <a:lnTo>
                    <a:pt x="22" y="27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1"/>
                  </a:lnTo>
                  <a:lnTo>
                    <a:pt x="11" y="4"/>
                  </a:lnTo>
                  <a:lnTo>
                    <a:pt x="3" y="5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Freeform 48"/>
            <p:cNvSpPr>
              <a:spLocks/>
            </p:cNvSpPr>
            <p:nvPr/>
          </p:nvSpPr>
          <p:spPr bwMode="auto">
            <a:xfrm flipH="1">
              <a:off x="3741913" y="2048287"/>
              <a:ext cx="17355" cy="91890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0" y="29"/>
                </a:cxn>
                <a:cxn ang="0">
                  <a:pos x="0" y="33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0" y="44"/>
                </a:cxn>
                <a:cxn ang="0">
                  <a:pos x="0" y="49"/>
                </a:cxn>
                <a:cxn ang="0">
                  <a:pos x="0" y="54"/>
                </a:cxn>
                <a:cxn ang="0">
                  <a:pos x="0" y="58"/>
                </a:cxn>
                <a:cxn ang="0">
                  <a:pos x="0" y="62"/>
                </a:cxn>
                <a:cxn ang="0">
                  <a:pos x="0" y="67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0" y="84"/>
                </a:cxn>
                <a:cxn ang="0">
                  <a:pos x="1" y="92"/>
                </a:cxn>
                <a:cxn ang="0">
                  <a:pos x="1" y="98"/>
                </a:cxn>
                <a:cxn ang="0">
                  <a:pos x="1" y="104"/>
                </a:cxn>
                <a:cxn ang="0">
                  <a:pos x="1" y="106"/>
                </a:cxn>
                <a:cxn ang="0">
                  <a:pos x="2" y="109"/>
                </a:cxn>
                <a:cxn ang="0">
                  <a:pos x="5" y="109"/>
                </a:cxn>
                <a:cxn ang="0">
                  <a:pos x="11" y="110"/>
                </a:cxn>
                <a:cxn ang="0">
                  <a:pos x="18" y="111"/>
                </a:cxn>
                <a:cxn ang="0">
                  <a:pos x="20" y="110"/>
                </a:cxn>
                <a:cxn ang="0">
                  <a:pos x="19" y="109"/>
                </a:cxn>
                <a:cxn ang="0">
                  <a:pos x="19" y="104"/>
                </a:cxn>
                <a:cxn ang="0">
                  <a:pos x="18" y="98"/>
                </a:cxn>
                <a:cxn ang="0">
                  <a:pos x="18" y="92"/>
                </a:cxn>
                <a:cxn ang="0">
                  <a:pos x="18" y="87"/>
                </a:cxn>
                <a:cxn ang="0">
                  <a:pos x="18" y="82"/>
                </a:cxn>
                <a:cxn ang="0">
                  <a:pos x="18" y="78"/>
                </a:cxn>
                <a:cxn ang="0">
                  <a:pos x="18" y="74"/>
                </a:cxn>
                <a:cxn ang="0">
                  <a:pos x="18" y="69"/>
                </a:cxn>
                <a:cxn ang="0">
                  <a:pos x="18" y="64"/>
                </a:cxn>
                <a:cxn ang="0">
                  <a:pos x="18" y="58"/>
                </a:cxn>
                <a:cxn ang="0">
                  <a:pos x="18" y="54"/>
                </a:cxn>
                <a:cxn ang="0">
                  <a:pos x="18" y="48"/>
                </a:cxn>
                <a:cxn ang="0">
                  <a:pos x="18" y="44"/>
                </a:cxn>
                <a:cxn ang="0">
                  <a:pos x="18" y="39"/>
                </a:cxn>
                <a:cxn ang="0">
                  <a:pos x="18" y="34"/>
                </a:cxn>
                <a:cxn ang="0">
                  <a:pos x="18" y="30"/>
                </a:cxn>
                <a:cxn ang="0">
                  <a:pos x="18" y="25"/>
                </a:cxn>
                <a:cxn ang="0">
                  <a:pos x="18" y="20"/>
                </a:cxn>
                <a:cxn ang="0">
                  <a:pos x="18" y="17"/>
                </a:cxn>
                <a:cxn ang="0">
                  <a:pos x="18" y="9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0"/>
                </a:cxn>
                <a:cxn ang="0">
                  <a:pos x="2" y="9"/>
                </a:cxn>
                <a:cxn ang="0">
                  <a:pos x="2" y="9"/>
                </a:cxn>
              </a:cxnLst>
              <a:rect l="0" t="0" r="r" b="b"/>
              <a:pathLst>
                <a:path w="20" h="111">
                  <a:moveTo>
                    <a:pt x="2" y="9"/>
                  </a:moveTo>
                  <a:lnTo>
                    <a:pt x="1" y="11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1" y="92"/>
                  </a:lnTo>
                  <a:lnTo>
                    <a:pt x="1" y="98"/>
                  </a:lnTo>
                  <a:lnTo>
                    <a:pt x="1" y="104"/>
                  </a:lnTo>
                  <a:lnTo>
                    <a:pt x="1" y="106"/>
                  </a:lnTo>
                  <a:lnTo>
                    <a:pt x="2" y="109"/>
                  </a:lnTo>
                  <a:lnTo>
                    <a:pt x="5" y="109"/>
                  </a:lnTo>
                  <a:lnTo>
                    <a:pt x="11" y="110"/>
                  </a:lnTo>
                  <a:lnTo>
                    <a:pt x="18" y="111"/>
                  </a:lnTo>
                  <a:lnTo>
                    <a:pt x="20" y="110"/>
                  </a:lnTo>
                  <a:lnTo>
                    <a:pt x="19" y="109"/>
                  </a:lnTo>
                  <a:lnTo>
                    <a:pt x="19" y="104"/>
                  </a:lnTo>
                  <a:lnTo>
                    <a:pt x="18" y="98"/>
                  </a:lnTo>
                  <a:lnTo>
                    <a:pt x="18" y="92"/>
                  </a:lnTo>
                  <a:lnTo>
                    <a:pt x="18" y="87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74"/>
                  </a:lnTo>
                  <a:lnTo>
                    <a:pt x="18" y="69"/>
                  </a:lnTo>
                  <a:lnTo>
                    <a:pt x="18" y="64"/>
                  </a:lnTo>
                  <a:lnTo>
                    <a:pt x="18" y="58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18" y="39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8" y="25"/>
                  </a:lnTo>
                  <a:lnTo>
                    <a:pt x="18" y="20"/>
                  </a:lnTo>
                  <a:lnTo>
                    <a:pt x="18" y="17"/>
                  </a:lnTo>
                  <a:lnTo>
                    <a:pt x="18" y="9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Freeform 49"/>
            <p:cNvSpPr>
              <a:spLocks/>
            </p:cNvSpPr>
            <p:nvPr/>
          </p:nvSpPr>
          <p:spPr bwMode="auto">
            <a:xfrm flipH="1">
              <a:off x="3677225" y="2140178"/>
              <a:ext cx="175129" cy="48451"/>
            </a:xfrm>
            <a:custGeom>
              <a:avLst/>
              <a:gdLst/>
              <a:ahLst/>
              <a:cxnLst>
                <a:cxn ang="0">
                  <a:pos x="197" y="7"/>
                </a:cxn>
                <a:cxn ang="0">
                  <a:pos x="0" y="34"/>
                </a:cxn>
                <a:cxn ang="0">
                  <a:pos x="5" y="58"/>
                </a:cxn>
                <a:cxn ang="0">
                  <a:pos x="219" y="23"/>
                </a:cxn>
                <a:cxn ang="0">
                  <a:pos x="220" y="0"/>
                </a:cxn>
                <a:cxn ang="0">
                  <a:pos x="197" y="7"/>
                </a:cxn>
                <a:cxn ang="0">
                  <a:pos x="197" y="7"/>
                </a:cxn>
              </a:cxnLst>
              <a:rect l="0" t="0" r="r" b="b"/>
              <a:pathLst>
                <a:path w="220" h="58">
                  <a:moveTo>
                    <a:pt x="197" y="7"/>
                  </a:moveTo>
                  <a:lnTo>
                    <a:pt x="0" y="34"/>
                  </a:lnTo>
                  <a:lnTo>
                    <a:pt x="5" y="58"/>
                  </a:lnTo>
                  <a:lnTo>
                    <a:pt x="219" y="23"/>
                  </a:lnTo>
                  <a:lnTo>
                    <a:pt x="220" y="0"/>
                  </a:lnTo>
                  <a:lnTo>
                    <a:pt x="197" y="7"/>
                  </a:lnTo>
                  <a:lnTo>
                    <a:pt x="19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" name="Freeform 50"/>
            <p:cNvSpPr>
              <a:spLocks/>
            </p:cNvSpPr>
            <p:nvPr/>
          </p:nvSpPr>
          <p:spPr bwMode="auto">
            <a:xfrm flipH="1">
              <a:off x="3699313" y="2191969"/>
              <a:ext cx="100975" cy="8019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" y="26"/>
                </a:cxn>
                <a:cxn ang="0">
                  <a:pos x="8" y="29"/>
                </a:cxn>
                <a:cxn ang="0">
                  <a:pos x="19" y="25"/>
                </a:cxn>
                <a:cxn ang="0">
                  <a:pos x="34" y="19"/>
                </a:cxn>
                <a:cxn ang="0">
                  <a:pos x="48" y="16"/>
                </a:cxn>
                <a:cxn ang="0">
                  <a:pos x="54" y="19"/>
                </a:cxn>
                <a:cxn ang="0">
                  <a:pos x="46" y="26"/>
                </a:cxn>
                <a:cxn ang="0">
                  <a:pos x="38" y="32"/>
                </a:cxn>
                <a:cxn ang="0">
                  <a:pos x="28" y="38"/>
                </a:cxn>
                <a:cxn ang="0">
                  <a:pos x="19" y="44"/>
                </a:cxn>
                <a:cxn ang="0">
                  <a:pos x="8" y="53"/>
                </a:cxn>
                <a:cxn ang="0">
                  <a:pos x="4" y="62"/>
                </a:cxn>
                <a:cxn ang="0">
                  <a:pos x="2" y="75"/>
                </a:cxn>
                <a:cxn ang="0">
                  <a:pos x="2" y="89"/>
                </a:cxn>
                <a:cxn ang="0">
                  <a:pos x="4" y="97"/>
                </a:cxn>
                <a:cxn ang="0">
                  <a:pos x="11" y="94"/>
                </a:cxn>
                <a:cxn ang="0">
                  <a:pos x="22" y="92"/>
                </a:cxn>
                <a:cxn ang="0">
                  <a:pos x="34" y="88"/>
                </a:cxn>
                <a:cxn ang="0">
                  <a:pos x="43" y="87"/>
                </a:cxn>
                <a:cxn ang="0">
                  <a:pos x="52" y="84"/>
                </a:cxn>
                <a:cxn ang="0">
                  <a:pos x="64" y="83"/>
                </a:cxn>
                <a:cxn ang="0">
                  <a:pos x="74" y="80"/>
                </a:cxn>
                <a:cxn ang="0">
                  <a:pos x="83" y="78"/>
                </a:cxn>
                <a:cxn ang="0">
                  <a:pos x="93" y="76"/>
                </a:cxn>
                <a:cxn ang="0">
                  <a:pos x="102" y="74"/>
                </a:cxn>
                <a:cxn ang="0">
                  <a:pos x="112" y="72"/>
                </a:cxn>
                <a:cxn ang="0">
                  <a:pos x="121" y="70"/>
                </a:cxn>
                <a:cxn ang="0">
                  <a:pos x="122" y="66"/>
                </a:cxn>
                <a:cxn ang="0">
                  <a:pos x="128" y="51"/>
                </a:cxn>
                <a:cxn ang="0">
                  <a:pos x="126" y="47"/>
                </a:cxn>
                <a:cxn ang="0">
                  <a:pos x="118" y="48"/>
                </a:cxn>
                <a:cxn ang="0">
                  <a:pos x="104" y="52"/>
                </a:cxn>
                <a:cxn ang="0">
                  <a:pos x="93" y="56"/>
                </a:cxn>
                <a:cxn ang="0">
                  <a:pos x="85" y="58"/>
                </a:cxn>
                <a:cxn ang="0">
                  <a:pos x="76" y="60"/>
                </a:cxn>
                <a:cxn ang="0">
                  <a:pos x="67" y="62"/>
                </a:cxn>
                <a:cxn ang="0">
                  <a:pos x="55" y="66"/>
                </a:cxn>
                <a:cxn ang="0">
                  <a:pos x="42" y="69"/>
                </a:cxn>
                <a:cxn ang="0">
                  <a:pos x="34" y="71"/>
                </a:cxn>
                <a:cxn ang="0">
                  <a:pos x="34" y="67"/>
                </a:cxn>
                <a:cxn ang="0">
                  <a:pos x="38" y="56"/>
                </a:cxn>
                <a:cxn ang="0">
                  <a:pos x="38" y="54"/>
                </a:cxn>
                <a:cxn ang="0">
                  <a:pos x="46" y="52"/>
                </a:cxn>
                <a:cxn ang="0">
                  <a:pos x="56" y="48"/>
                </a:cxn>
                <a:cxn ang="0">
                  <a:pos x="70" y="44"/>
                </a:cxn>
                <a:cxn ang="0">
                  <a:pos x="85" y="39"/>
                </a:cxn>
                <a:cxn ang="0">
                  <a:pos x="96" y="32"/>
                </a:cxn>
                <a:cxn ang="0">
                  <a:pos x="107" y="21"/>
                </a:cxn>
                <a:cxn ang="0">
                  <a:pos x="99" y="8"/>
                </a:cxn>
                <a:cxn ang="0">
                  <a:pos x="86" y="3"/>
                </a:cxn>
                <a:cxn ang="0">
                  <a:pos x="74" y="1"/>
                </a:cxn>
                <a:cxn ang="0">
                  <a:pos x="67" y="0"/>
                </a:cxn>
                <a:cxn ang="0">
                  <a:pos x="58" y="1"/>
                </a:cxn>
                <a:cxn ang="0">
                  <a:pos x="48" y="3"/>
                </a:cxn>
                <a:cxn ang="0">
                  <a:pos x="41" y="3"/>
                </a:cxn>
                <a:cxn ang="0">
                  <a:pos x="32" y="4"/>
                </a:cxn>
                <a:cxn ang="0">
                  <a:pos x="20" y="7"/>
                </a:cxn>
                <a:cxn ang="0">
                  <a:pos x="7" y="9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29" h="97">
                  <a:moveTo>
                    <a:pt x="0" y="12"/>
                  </a:moveTo>
                  <a:lnTo>
                    <a:pt x="0" y="13"/>
                  </a:lnTo>
                  <a:lnTo>
                    <a:pt x="3" y="19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8" y="29"/>
                  </a:lnTo>
                  <a:lnTo>
                    <a:pt x="12" y="26"/>
                  </a:lnTo>
                  <a:lnTo>
                    <a:pt x="19" y="25"/>
                  </a:lnTo>
                  <a:lnTo>
                    <a:pt x="26" y="22"/>
                  </a:lnTo>
                  <a:lnTo>
                    <a:pt x="34" y="19"/>
                  </a:lnTo>
                  <a:lnTo>
                    <a:pt x="42" y="17"/>
                  </a:lnTo>
                  <a:lnTo>
                    <a:pt x="48" y="16"/>
                  </a:lnTo>
                  <a:lnTo>
                    <a:pt x="54" y="18"/>
                  </a:lnTo>
                  <a:lnTo>
                    <a:pt x="54" y="19"/>
                  </a:lnTo>
                  <a:lnTo>
                    <a:pt x="50" y="25"/>
                  </a:lnTo>
                  <a:lnTo>
                    <a:pt x="46" y="26"/>
                  </a:lnTo>
                  <a:lnTo>
                    <a:pt x="42" y="29"/>
                  </a:lnTo>
                  <a:lnTo>
                    <a:pt x="38" y="32"/>
                  </a:lnTo>
                  <a:lnTo>
                    <a:pt x="34" y="35"/>
                  </a:lnTo>
                  <a:lnTo>
                    <a:pt x="28" y="38"/>
                  </a:lnTo>
                  <a:lnTo>
                    <a:pt x="22" y="41"/>
                  </a:lnTo>
                  <a:lnTo>
                    <a:pt x="19" y="44"/>
                  </a:lnTo>
                  <a:lnTo>
                    <a:pt x="15" y="48"/>
                  </a:lnTo>
                  <a:lnTo>
                    <a:pt x="8" y="53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9"/>
                  </a:lnTo>
                  <a:lnTo>
                    <a:pt x="2" y="75"/>
                  </a:lnTo>
                  <a:lnTo>
                    <a:pt x="2" y="83"/>
                  </a:lnTo>
                  <a:lnTo>
                    <a:pt x="2" y="89"/>
                  </a:lnTo>
                  <a:lnTo>
                    <a:pt x="3" y="94"/>
                  </a:lnTo>
                  <a:lnTo>
                    <a:pt x="4" y="97"/>
                  </a:lnTo>
                  <a:lnTo>
                    <a:pt x="8" y="97"/>
                  </a:lnTo>
                  <a:lnTo>
                    <a:pt x="11" y="94"/>
                  </a:lnTo>
                  <a:lnTo>
                    <a:pt x="16" y="93"/>
                  </a:lnTo>
                  <a:lnTo>
                    <a:pt x="22" y="92"/>
                  </a:lnTo>
                  <a:lnTo>
                    <a:pt x="30" y="91"/>
                  </a:lnTo>
                  <a:lnTo>
                    <a:pt x="34" y="88"/>
                  </a:lnTo>
                  <a:lnTo>
                    <a:pt x="38" y="88"/>
                  </a:lnTo>
                  <a:lnTo>
                    <a:pt x="43" y="87"/>
                  </a:lnTo>
                  <a:lnTo>
                    <a:pt x="48" y="87"/>
                  </a:lnTo>
                  <a:lnTo>
                    <a:pt x="52" y="84"/>
                  </a:lnTo>
                  <a:lnTo>
                    <a:pt x="59" y="84"/>
                  </a:lnTo>
                  <a:lnTo>
                    <a:pt x="64" y="83"/>
                  </a:lnTo>
                  <a:lnTo>
                    <a:pt x="69" y="83"/>
                  </a:lnTo>
                  <a:lnTo>
                    <a:pt x="74" y="80"/>
                  </a:lnTo>
                  <a:lnTo>
                    <a:pt x="78" y="80"/>
                  </a:lnTo>
                  <a:lnTo>
                    <a:pt x="83" y="78"/>
                  </a:lnTo>
                  <a:lnTo>
                    <a:pt x="89" y="78"/>
                  </a:lnTo>
                  <a:lnTo>
                    <a:pt x="93" y="76"/>
                  </a:lnTo>
                  <a:lnTo>
                    <a:pt x="98" y="76"/>
                  </a:lnTo>
                  <a:lnTo>
                    <a:pt x="102" y="74"/>
                  </a:lnTo>
                  <a:lnTo>
                    <a:pt x="107" y="74"/>
                  </a:lnTo>
                  <a:lnTo>
                    <a:pt x="112" y="72"/>
                  </a:lnTo>
                  <a:lnTo>
                    <a:pt x="118" y="72"/>
                  </a:lnTo>
                  <a:lnTo>
                    <a:pt x="121" y="70"/>
                  </a:lnTo>
                  <a:lnTo>
                    <a:pt x="122" y="70"/>
                  </a:lnTo>
                  <a:lnTo>
                    <a:pt x="122" y="66"/>
                  </a:lnTo>
                  <a:lnTo>
                    <a:pt x="125" y="58"/>
                  </a:lnTo>
                  <a:lnTo>
                    <a:pt x="128" y="51"/>
                  </a:lnTo>
                  <a:lnTo>
                    <a:pt x="129" y="48"/>
                  </a:lnTo>
                  <a:lnTo>
                    <a:pt x="126" y="47"/>
                  </a:lnTo>
                  <a:lnTo>
                    <a:pt x="122" y="48"/>
                  </a:lnTo>
                  <a:lnTo>
                    <a:pt x="118" y="48"/>
                  </a:lnTo>
                  <a:lnTo>
                    <a:pt x="112" y="51"/>
                  </a:lnTo>
                  <a:lnTo>
                    <a:pt x="104" y="52"/>
                  </a:lnTo>
                  <a:lnTo>
                    <a:pt x="98" y="54"/>
                  </a:lnTo>
                  <a:lnTo>
                    <a:pt x="93" y="56"/>
                  </a:lnTo>
                  <a:lnTo>
                    <a:pt x="89" y="57"/>
                  </a:lnTo>
                  <a:lnTo>
                    <a:pt x="85" y="58"/>
                  </a:lnTo>
                  <a:lnTo>
                    <a:pt x="81" y="60"/>
                  </a:lnTo>
                  <a:lnTo>
                    <a:pt x="76" y="60"/>
                  </a:lnTo>
                  <a:lnTo>
                    <a:pt x="70" y="61"/>
                  </a:lnTo>
                  <a:lnTo>
                    <a:pt x="67" y="62"/>
                  </a:lnTo>
                  <a:lnTo>
                    <a:pt x="63" y="63"/>
                  </a:lnTo>
                  <a:lnTo>
                    <a:pt x="55" y="66"/>
                  </a:lnTo>
                  <a:lnTo>
                    <a:pt x="48" y="69"/>
                  </a:lnTo>
                  <a:lnTo>
                    <a:pt x="42" y="69"/>
                  </a:lnTo>
                  <a:lnTo>
                    <a:pt x="38" y="70"/>
                  </a:lnTo>
                  <a:lnTo>
                    <a:pt x="34" y="71"/>
                  </a:lnTo>
                  <a:lnTo>
                    <a:pt x="34" y="72"/>
                  </a:lnTo>
                  <a:lnTo>
                    <a:pt x="34" y="67"/>
                  </a:lnTo>
                  <a:lnTo>
                    <a:pt x="37" y="62"/>
                  </a:lnTo>
                  <a:lnTo>
                    <a:pt x="38" y="56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42" y="53"/>
                  </a:lnTo>
                  <a:lnTo>
                    <a:pt x="46" y="52"/>
                  </a:lnTo>
                  <a:lnTo>
                    <a:pt x="51" y="51"/>
                  </a:lnTo>
                  <a:lnTo>
                    <a:pt x="56" y="48"/>
                  </a:lnTo>
                  <a:lnTo>
                    <a:pt x="64" y="47"/>
                  </a:lnTo>
                  <a:lnTo>
                    <a:pt x="70" y="44"/>
                  </a:lnTo>
                  <a:lnTo>
                    <a:pt x="78" y="43"/>
                  </a:lnTo>
                  <a:lnTo>
                    <a:pt x="85" y="39"/>
                  </a:lnTo>
                  <a:lnTo>
                    <a:pt x="90" y="35"/>
                  </a:lnTo>
                  <a:lnTo>
                    <a:pt x="96" y="32"/>
                  </a:lnTo>
                  <a:lnTo>
                    <a:pt x="102" y="29"/>
                  </a:lnTo>
                  <a:lnTo>
                    <a:pt x="107" y="21"/>
                  </a:lnTo>
                  <a:lnTo>
                    <a:pt x="104" y="12"/>
                  </a:lnTo>
                  <a:lnTo>
                    <a:pt x="99" y="8"/>
                  </a:lnTo>
                  <a:lnTo>
                    <a:pt x="94" y="4"/>
                  </a:lnTo>
                  <a:lnTo>
                    <a:pt x="86" y="3"/>
                  </a:lnTo>
                  <a:lnTo>
                    <a:pt x="80" y="3"/>
                  </a:lnTo>
                  <a:lnTo>
                    <a:pt x="74" y="1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3" y="1"/>
                  </a:lnTo>
                  <a:lnTo>
                    <a:pt x="58" y="1"/>
                  </a:lnTo>
                  <a:lnTo>
                    <a:pt x="54" y="1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35" y="4"/>
                  </a:lnTo>
                  <a:lnTo>
                    <a:pt x="32" y="4"/>
                  </a:lnTo>
                  <a:lnTo>
                    <a:pt x="28" y="5"/>
                  </a:lnTo>
                  <a:lnTo>
                    <a:pt x="20" y="7"/>
                  </a:lnTo>
                  <a:lnTo>
                    <a:pt x="13" y="8"/>
                  </a:lnTo>
                  <a:lnTo>
                    <a:pt x="7" y="9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" name="Freeform 51"/>
            <p:cNvSpPr>
              <a:spLocks/>
            </p:cNvSpPr>
            <p:nvPr/>
          </p:nvSpPr>
          <p:spPr bwMode="auto">
            <a:xfrm flipH="1">
              <a:off x="3800289" y="2044946"/>
              <a:ext cx="58376" cy="70170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21" y="25"/>
                </a:cxn>
                <a:cxn ang="0">
                  <a:pos x="0" y="31"/>
                </a:cxn>
                <a:cxn ang="0">
                  <a:pos x="0" y="59"/>
                </a:cxn>
                <a:cxn ang="0">
                  <a:pos x="28" y="49"/>
                </a:cxn>
                <a:cxn ang="0">
                  <a:pos x="22" y="84"/>
                </a:cxn>
                <a:cxn ang="0">
                  <a:pos x="52" y="77"/>
                </a:cxn>
                <a:cxn ang="0">
                  <a:pos x="43" y="49"/>
                </a:cxn>
                <a:cxn ang="0">
                  <a:pos x="43" y="49"/>
                </a:cxn>
                <a:cxn ang="0">
                  <a:pos x="46" y="49"/>
                </a:cxn>
                <a:cxn ang="0">
                  <a:pos x="52" y="49"/>
                </a:cxn>
                <a:cxn ang="0">
                  <a:pos x="58" y="49"/>
                </a:cxn>
                <a:cxn ang="0">
                  <a:pos x="63" y="49"/>
                </a:cxn>
                <a:cxn ang="0">
                  <a:pos x="69" y="49"/>
                </a:cxn>
                <a:cxn ang="0">
                  <a:pos x="72" y="49"/>
                </a:cxn>
                <a:cxn ang="0">
                  <a:pos x="74" y="49"/>
                </a:cxn>
                <a:cxn ang="0">
                  <a:pos x="72" y="46"/>
                </a:cxn>
                <a:cxn ang="0">
                  <a:pos x="72" y="42"/>
                </a:cxn>
                <a:cxn ang="0">
                  <a:pos x="71" y="38"/>
                </a:cxn>
                <a:cxn ang="0">
                  <a:pos x="70" y="35"/>
                </a:cxn>
                <a:cxn ang="0">
                  <a:pos x="69" y="31"/>
                </a:cxn>
                <a:cxn ang="0">
                  <a:pos x="69" y="27"/>
                </a:cxn>
                <a:cxn ang="0">
                  <a:pos x="69" y="24"/>
                </a:cxn>
                <a:cxn ang="0">
                  <a:pos x="66" y="24"/>
                </a:cxn>
                <a:cxn ang="0">
                  <a:pos x="65" y="24"/>
                </a:cxn>
                <a:cxn ang="0">
                  <a:pos x="61" y="24"/>
                </a:cxn>
                <a:cxn ang="0">
                  <a:pos x="56" y="25"/>
                </a:cxn>
                <a:cxn ang="0">
                  <a:pos x="49" y="27"/>
                </a:cxn>
                <a:cxn ang="0">
                  <a:pos x="46" y="27"/>
                </a:cxn>
                <a:cxn ang="0">
                  <a:pos x="46" y="24"/>
                </a:cxn>
                <a:cxn ang="0">
                  <a:pos x="46" y="20"/>
                </a:cxn>
                <a:cxn ang="0">
                  <a:pos x="46" y="16"/>
                </a:cxn>
                <a:cxn ang="0">
                  <a:pos x="46" y="13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6" y="0"/>
                </a:cxn>
                <a:cxn ang="0">
                  <a:pos x="22" y="6"/>
                </a:cxn>
                <a:cxn ang="0">
                  <a:pos x="22" y="6"/>
                </a:cxn>
              </a:cxnLst>
              <a:rect l="0" t="0" r="r" b="b"/>
              <a:pathLst>
                <a:path w="74" h="84">
                  <a:moveTo>
                    <a:pt x="22" y="6"/>
                  </a:moveTo>
                  <a:lnTo>
                    <a:pt x="21" y="25"/>
                  </a:lnTo>
                  <a:lnTo>
                    <a:pt x="0" y="31"/>
                  </a:lnTo>
                  <a:lnTo>
                    <a:pt x="0" y="59"/>
                  </a:lnTo>
                  <a:lnTo>
                    <a:pt x="28" y="49"/>
                  </a:lnTo>
                  <a:lnTo>
                    <a:pt x="22" y="84"/>
                  </a:lnTo>
                  <a:lnTo>
                    <a:pt x="52" y="77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6" y="49"/>
                  </a:lnTo>
                  <a:lnTo>
                    <a:pt x="52" y="49"/>
                  </a:lnTo>
                  <a:lnTo>
                    <a:pt x="58" y="49"/>
                  </a:lnTo>
                  <a:lnTo>
                    <a:pt x="63" y="49"/>
                  </a:lnTo>
                  <a:lnTo>
                    <a:pt x="69" y="49"/>
                  </a:lnTo>
                  <a:lnTo>
                    <a:pt x="72" y="49"/>
                  </a:lnTo>
                  <a:lnTo>
                    <a:pt x="74" y="49"/>
                  </a:lnTo>
                  <a:lnTo>
                    <a:pt x="72" y="46"/>
                  </a:lnTo>
                  <a:lnTo>
                    <a:pt x="72" y="42"/>
                  </a:lnTo>
                  <a:lnTo>
                    <a:pt x="71" y="38"/>
                  </a:lnTo>
                  <a:lnTo>
                    <a:pt x="70" y="35"/>
                  </a:lnTo>
                  <a:lnTo>
                    <a:pt x="69" y="31"/>
                  </a:lnTo>
                  <a:lnTo>
                    <a:pt x="69" y="27"/>
                  </a:lnTo>
                  <a:lnTo>
                    <a:pt x="69" y="24"/>
                  </a:lnTo>
                  <a:lnTo>
                    <a:pt x="66" y="24"/>
                  </a:lnTo>
                  <a:lnTo>
                    <a:pt x="65" y="24"/>
                  </a:lnTo>
                  <a:lnTo>
                    <a:pt x="61" y="24"/>
                  </a:lnTo>
                  <a:lnTo>
                    <a:pt x="56" y="25"/>
                  </a:lnTo>
                  <a:lnTo>
                    <a:pt x="49" y="27"/>
                  </a:lnTo>
                  <a:lnTo>
                    <a:pt x="46" y="27"/>
                  </a:lnTo>
                  <a:lnTo>
                    <a:pt x="46" y="24"/>
                  </a:lnTo>
                  <a:lnTo>
                    <a:pt x="46" y="20"/>
                  </a:lnTo>
                  <a:lnTo>
                    <a:pt x="46" y="16"/>
                  </a:lnTo>
                  <a:lnTo>
                    <a:pt x="46" y="13"/>
                  </a:lnTo>
                  <a:lnTo>
                    <a:pt x="46" y="6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22" y="6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" name="Freeform 52"/>
            <p:cNvSpPr>
              <a:spLocks/>
            </p:cNvSpPr>
            <p:nvPr/>
          </p:nvSpPr>
          <p:spPr bwMode="auto">
            <a:xfrm flipH="1">
              <a:off x="4272032" y="2679819"/>
              <a:ext cx="195640" cy="4176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4" y="0"/>
                </a:cxn>
                <a:cxn ang="0">
                  <a:pos x="70" y="21"/>
                </a:cxn>
                <a:cxn ang="0">
                  <a:pos x="157" y="22"/>
                </a:cxn>
                <a:cxn ang="0">
                  <a:pos x="230" y="5"/>
                </a:cxn>
                <a:cxn ang="0">
                  <a:pos x="248" y="30"/>
                </a:cxn>
                <a:cxn ang="0">
                  <a:pos x="144" y="51"/>
                </a:cxn>
                <a:cxn ang="0">
                  <a:pos x="73" y="4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48" h="51">
                  <a:moveTo>
                    <a:pt x="0" y="16"/>
                  </a:moveTo>
                  <a:lnTo>
                    <a:pt x="14" y="0"/>
                  </a:lnTo>
                  <a:lnTo>
                    <a:pt x="70" y="21"/>
                  </a:lnTo>
                  <a:lnTo>
                    <a:pt x="157" y="22"/>
                  </a:lnTo>
                  <a:lnTo>
                    <a:pt x="230" y="5"/>
                  </a:lnTo>
                  <a:lnTo>
                    <a:pt x="248" y="30"/>
                  </a:lnTo>
                  <a:lnTo>
                    <a:pt x="144" y="51"/>
                  </a:lnTo>
                  <a:lnTo>
                    <a:pt x="73" y="4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" name="Freeform 53"/>
            <p:cNvSpPr>
              <a:spLocks/>
            </p:cNvSpPr>
            <p:nvPr/>
          </p:nvSpPr>
          <p:spPr bwMode="auto">
            <a:xfrm flipH="1">
              <a:off x="4327254" y="1936350"/>
              <a:ext cx="25244" cy="35086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1" y="3"/>
                </a:cxn>
                <a:cxn ang="0">
                  <a:pos x="17" y="7"/>
                </a:cxn>
                <a:cxn ang="0">
                  <a:pos x="13" y="13"/>
                </a:cxn>
                <a:cxn ang="0">
                  <a:pos x="9" y="19"/>
                </a:cxn>
                <a:cxn ang="0">
                  <a:pos x="4" y="26"/>
                </a:cxn>
                <a:cxn ang="0">
                  <a:pos x="1" y="34"/>
                </a:cxn>
                <a:cxn ang="0">
                  <a:pos x="0" y="38"/>
                </a:cxn>
                <a:cxn ang="0">
                  <a:pos x="1" y="41"/>
                </a:cxn>
                <a:cxn ang="0">
                  <a:pos x="5" y="43"/>
                </a:cxn>
                <a:cxn ang="0">
                  <a:pos x="11" y="43"/>
                </a:cxn>
                <a:cxn ang="0">
                  <a:pos x="16" y="39"/>
                </a:cxn>
                <a:cxn ang="0">
                  <a:pos x="21" y="36"/>
                </a:cxn>
                <a:cxn ang="0">
                  <a:pos x="21" y="34"/>
                </a:cxn>
                <a:cxn ang="0">
                  <a:pos x="24" y="30"/>
                </a:cxn>
                <a:cxn ang="0">
                  <a:pos x="26" y="25"/>
                </a:cxn>
                <a:cxn ang="0">
                  <a:pos x="29" y="21"/>
                </a:cxn>
                <a:cxn ang="0">
                  <a:pos x="30" y="17"/>
                </a:cxn>
                <a:cxn ang="0">
                  <a:pos x="31" y="12"/>
                </a:cxn>
                <a:cxn ang="0">
                  <a:pos x="33" y="7"/>
                </a:cxn>
                <a:cxn ang="0">
                  <a:pos x="33" y="5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22" y="3"/>
                </a:cxn>
                <a:cxn ang="0">
                  <a:pos x="22" y="3"/>
                </a:cxn>
              </a:cxnLst>
              <a:rect l="0" t="0" r="r" b="b"/>
              <a:pathLst>
                <a:path w="33" h="43">
                  <a:moveTo>
                    <a:pt x="22" y="3"/>
                  </a:moveTo>
                  <a:lnTo>
                    <a:pt x="21" y="3"/>
                  </a:lnTo>
                  <a:lnTo>
                    <a:pt x="17" y="7"/>
                  </a:lnTo>
                  <a:lnTo>
                    <a:pt x="13" y="13"/>
                  </a:lnTo>
                  <a:lnTo>
                    <a:pt x="9" y="19"/>
                  </a:lnTo>
                  <a:lnTo>
                    <a:pt x="4" y="26"/>
                  </a:lnTo>
                  <a:lnTo>
                    <a:pt x="1" y="34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5" y="43"/>
                  </a:lnTo>
                  <a:lnTo>
                    <a:pt x="11" y="43"/>
                  </a:lnTo>
                  <a:lnTo>
                    <a:pt x="16" y="39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4" y="30"/>
                  </a:lnTo>
                  <a:lnTo>
                    <a:pt x="26" y="25"/>
                  </a:lnTo>
                  <a:lnTo>
                    <a:pt x="29" y="21"/>
                  </a:lnTo>
                  <a:lnTo>
                    <a:pt x="30" y="17"/>
                  </a:lnTo>
                  <a:lnTo>
                    <a:pt x="31" y="12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22" y="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" name="Freeform 54"/>
            <p:cNvSpPr>
              <a:spLocks/>
            </p:cNvSpPr>
            <p:nvPr/>
          </p:nvSpPr>
          <p:spPr bwMode="auto">
            <a:xfrm flipH="1">
              <a:off x="4234167" y="1919643"/>
              <a:ext cx="47332" cy="63487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9"/>
                </a:cxn>
                <a:cxn ang="0">
                  <a:pos x="5" y="19"/>
                </a:cxn>
                <a:cxn ang="0">
                  <a:pos x="10" y="16"/>
                </a:cxn>
                <a:cxn ang="0">
                  <a:pos x="17" y="13"/>
                </a:cxn>
                <a:cxn ang="0">
                  <a:pos x="23" y="11"/>
                </a:cxn>
                <a:cxn ang="0">
                  <a:pos x="30" y="9"/>
                </a:cxn>
                <a:cxn ang="0">
                  <a:pos x="36" y="8"/>
                </a:cxn>
                <a:cxn ang="0">
                  <a:pos x="41" y="9"/>
                </a:cxn>
                <a:cxn ang="0">
                  <a:pos x="46" y="11"/>
                </a:cxn>
                <a:cxn ang="0">
                  <a:pos x="49" y="15"/>
                </a:cxn>
                <a:cxn ang="0">
                  <a:pos x="50" y="20"/>
                </a:cxn>
                <a:cxn ang="0">
                  <a:pos x="49" y="28"/>
                </a:cxn>
                <a:cxn ang="0">
                  <a:pos x="46" y="33"/>
                </a:cxn>
                <a:cxn ang="0">
                  <a:pos x="43" y="39"/>
                </a:cxn>
                <a:cxn ang="0">
                  <a:pos x="41" y="43"/>
                </a:cxn>
                <a:cxn ang="0">
                  <a:pos x="39" y="48"/>
                </a:cxn>
                <a:cxn ang="0">
                  <a:pos x="36" y="52"/>
                </a:cxn>
                <a:cxn ang="0">
                  <a:pos x="33" y="56"/>
                </a:cxn>
                <a:cxn ang="0">
                  <a:pos x="28" y="64"/>
                </a:cxn>
                <a:cxn ang="0">
                  <a:pos x="26" y="70"/>
                </a:cxn>
                <a:cxn ang="0">
                  <a:pos x="24" y="74"/>
                </a:cxn>
                <a:cxn ang="0">
                  <a:pos x="26" y="77"/>
                </a:cxn>
                <a:cxn ang="0">
                  <a:pos x="28" y="74"/>
                </a:cxn>
                <a:cxn ang="0">
                  <a:pos x="35" y="69"/>
                </a:cxn>
                <a:cxn ang="0">
                  <a:pos x="37" y="64"/>
                </a:cxn>
                <a:cxn ang="0">
                  <a:pos x="41" y="60"/>
                </a:cxn>
                <a:cxn ang="0">
                  <a:pos x="44" y="56"/>
                </a:cxn>
                <a:cxn ang="0">
                  <a:pos x="48" y="52"/>
                </a:cxn>
                <a:cxn ang="0">
                  <a:pos x="50" y="46"/>
                </a:cxn>
                <a:cxn ang="0">
                  <a:pos x="53" y="40"/>
                </a:cxn>
                <a:cxn ang="0">
                  <a:pos x="55" y="35"/>
                </a:cxn>
                <a:cxn ang="0">
                  <a:pos x="58" y="30"/>
                </a:cxn>
                <a:cxn ang="0">
                  <a:pos x="59" y="26"/>
                </a:cxn>
                <a:cxn ang="0">
                  <a:pos x="59" y="21"/>
                </a:cxn>
                <a:cxn ang="0">
                  <a:pos x="59" y="16"/>
                </a:cxn>
                <a:cxn ang="0">
                  <a:pos x="59" y="13"/>
                </a:cxn>
                <a:cxn ang="0">
                  <a:pos x="54" y="7"/>
                </a:cxn>
                <a:cxn ang="0">
                  <a:pos x="49" y="3"/>
                </a:cxn>
                <a:cxn ang="0">
                  <a:pos x="43" y="0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0" y="2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5" y="8"/>
                </a:cxn>
                <a:cxn ang="0">
                  <a:pos x="1" y="15"/>
                </a:cxn>
                <a:cxn ang="0">
                  <a:pos x="0" y="19"/>
                </a:cxn>
                <a:cxn ang="0">
                  <a:pos x="1" y="20"/>
                </a:cxn>
                <a:cxn ang="0">
                  <a:pos x="1" y="20"/>
                </a:cxn>
              </a:cxnLst>
              <a:rect l="0" t="0" r="r" b="b"/>
              <a:pathLst>
                <a:path w="59" h="77">
                  <a:moveTo>
                    <a:pt x="1" y="20"/>
                  </a:moveTo>
                  <a:lnTo>
                    <a:pt x="2" y="19"/>
                  </a:lnTo>
                  <a:lnTo>
                    <a:pt x="5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30" y="9"/>
                  </a:lnTo>
                  <a:lnTo>
                    <a:pt x="36" y="8"/>
                  </a:lnTo>
                  <a:lnTo>
                    <a:pt x="41" y="9"/>
                  </a:lnTo>
                  <a:lnTo>
                    <a:pt x="46" y="11"/>
                  </a:lnTo>
                  <a:lnTo>
                    <a:pt x="49" y="15"/>
                  </a:lnTo>
                  <a:lnTo>
                    <a:pt x="50" y="20"/>
                  </a:lnTo>
                  <a:lnTo>
                    <a:pt x="49" y="28"/>
                  </a:lnTo>
                  <a:lnTo>
                    <a:pt x="46" y="33"/>
                  </a:lnTo>
                  <a:lnTo>
                    <a:pt x="43" y="39"/>
                  </a:lnTo>
                  <a:lnTo>
                    <a:pt x="41" y="43"/>
                  </a:lnTo>
                  <a:lnTo>
                    <a:pt x="39" y="48"/>
                  </a:lnTo>
                  <a:lnTo>
                    <a:pt x="36" y="52"/>
                  </a:lnTo>
                  <a:lnTo>
                    <a:pt x="33" y="56"/>
                  </a:lnTo>
                  <a:lnTo>
                    <a:pt x="28" y="64"/>
                  </a:lnTo>
                  <a:lnTo>
                    <a:pt x="26" y="70"/>
                  </a:lnTo>
                  <a:lnTo>
                    <a:pt x="24" y="74"/>
                  </a:lnTo>
                  <a:lnTo>
                    <a:pt x="26" y="77"/>
                  </a:lnTo>
                  <a:lnTo>
                    <a:pt x="28" y="74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41" y="60"/>
                  </a:lnTo>
                  <a:lnTo>
                    <a:pt x="44" y="56"/>
                  </a:lnTo>
                  <a:lnTo>
                    <a:pt x="48" y="52"/>
                  </a:lnTo>
                  <a:lnTo>
                    <a:pt x="50" y="46"/>
                  </a:lnTo>
                  <a:lnTo>
                    <a:pt x="53" y="40"/>
                  </a:lnTo>
                  <a:lnTo>
                    <a:pt x="55" y="35"/>
                  </a:lnTo>
                  <a:lnTo>
                    <a:pt x="58" y="30"/>
                  </a:lnTo>
                  <a:lnTo>
                    <a:pt x="59" y="26"/>
                  </a:lnTo>
                  <a:lnTo>
                    <a:pt x="59" y="21"/>
                  </a:lnTo>
                  <a:lnTo>
                    <a:pt x="59" y="16"/>
                  </a:lnTo>
                  <a:lnTo>
                    <a:pt x="59" y="13"/>
                  </a:lnTo>
                  <a:lnTo>
                    <a:pt x="54" y="7"/>
                  </a:lnTo>
                  <a:lnTo>
                    <a:pt x="49" y="3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0" y="2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5" y="8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7" name="Freeform 55"/>
            <p:cNvSpPr>
              <a:spLocks/>
            </p:cNvSpPr>
            <p:nvPr/>
          </p:nvSpPr>
          <p:spPr bwMode="auto">
            <a:xfrm flipH="1">
              <a:off x="4204190" y="1904606"/>
              <a:ext cx="18933" cy="33414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12" y="5"/>
                </a:cxn>
                <a:cxn ang="0">
                  <a:pos x="10" y="9"/>
                </a:cxn>
                <a:cxn ang="0">
                  <a:pos x="8" y="13"/>
                </a:cxn>
                <a:cxn ang="0">
                  <a:pos x="5" y="18"/>
                </a:cxn>
                <a:cxn ang="0">
                  <a:pos x="3" y="24"/>
                </a:cxn>
                <a:cxn ang="0">
                  <a:pos x="1" y="29"/>
                </a:cxn>
                <a:cxn ang="0">
                  <a:pos x="0" y="35"/>
                </a:cxn>
                <a:cxn ang="0">
                  <a:pos x="1" y="38"/>
                </a:cxn>
                <a:cxn ang="0">
                  <a:pos x="5" y="40"/>
                </a:cxn>
                <a:cxn ang="0">
                  <a:pos x="12" y="40"/>
                </a:cxn>
                <a:cxn ang="0">
                  <a:pos x="17" y="37"/>
                </a:cxn>
                <a:cxn ang="0">
                  <a:pos x="22" y="32"/>
                </a:cxn>
                <a:cxn ang="0">
                  <a:pos x="22" y="24"/>
                </a:cxn>
                <a:cxn ang="0">
                  <a:pos x="23" y="16"/>
                </a:cxn>
                <a:cxn ang="0">
                  <a:pos x="23" y="10"/>
                </a:cxn>
                <a:cxn ang="0">
                  <a:pos x="23" y="5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4" y="2"/>
                </a:cxn>
                <a:cxn ang="0">
                  <a:pos x="13" y="5"/>
                </a:cxn>
                <a:cxn ang="0">
                  <a:pos x="13" y="5"/>
                </a:cxn>
              </a:cxnLst>
              <a:rect l="0" t="0" r="r" b="b"/>
              <a:pathLst>
                <a:path w="23" h="40">
                  <a:moveTo>
                    <a:pt x="13" y="5"/>
                  </a:moveTo>
                  <a:lnTo>
                    <a:pt x="12" y="5"/>
                  </a:lnTo>
                  <a:lnTo>
                    <a:pt x="10" y="9"/>
                  </a:lnTo>
                  <a:lnTo>
                    <a:pt x="8" y="13"/>
                  </a:lnTo>
                  <a:lnTo>
                    <a:pt x="5" y="18"/>
                  </a:lnTo>
                  <a:lnTo>
                    <a:pt x="3" y="24"/>
                  </a:lnTo>
                  <a:lnTo>
                    <a:pt x="1" y="29"/>
                  </a:lnTo>
                  <a:lnTo>
                    <a:pt x="0" y="35"/>
                  </a:lnTo>
                  <a:lnTo>
                    <a:pt x="1" y="38"/>
                  </a:lnTo>
                  <a:lnTo>
                    <a:pt x="5" y="40"/>
                  </a:lnTo>
                  <a:lnTo>
                    <a:pt x="12" y="40"/>
                  </a:lnTo>
                  <a:lnTo>
                    <a:pt x="17" y="37"/>
                  </a:lnTo>
                  <a:lnTo>
                    <a:pt x="22" y="32"/>
                  </a:lnTo>
                  <a:lnTo>
                    <a:pt x="22" y="24"/>
                  </a:lnTo>
                  <a:lnTo>
                    <a:pt x="23" y="16"/>
                  </a:lnTo>
                  <a:lnTo>
                    <a:pt x="23" y="10"/>
                  </a:lnTo>
                  <a:lnTo>
                    <a:pt x="23" y="5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4" y="2"/>
                  </a:lnTo>
                  <a:lnTo>
                    <a:pt x="13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8" name="Freeform 56"/>
            <p:cNvSpPr>
              <a:spLocks/>
            </p:cNvSpPr>
            <p:nvPr/>
          </p:nvSpPr>
          <p:spPr bwMode="auto">
            <a:xfrm flipH="1">
              <a:off x="4208924" y="1979789"/>
              <a:ext cx="200372" cy="90219"/>
            </a:xfrm>
            <a:custGeom>
              <a:avLst/>
              <a:gdLst/>
              <a:ahLst/>
              <a:cxnLst>
                <a:cxn ang="0">
                  <a:pos x="246" y="1"/>
                </a:cxn>
                <a:cxn ang="0">
                  <a:pos x="232" y="8"/>
                </a:cxn>
                <a:cxn ang="0">
                  <a:pos x="211" y="19"/>
                </a:cxn>
                <a:cxn ang="0">
                  <a:pos x="198" y="24"/>
                </a:cxn>
                <a:cxn ang="0">
                  <a:pos x="184" y="30"/>
                </a:cxn>
                <a:cxn ang="0">
                  <a:pos x="170" y="35"/>
                </a:cxn>
                <a:cxn ang="0">
                  <a:pos x="156" y="39"/>
                </a:cxn>
                <a:cxn ang="0">
                  <a:pos x="141" y="40"/>
                </a:cxn>
                <a:cxn ang="0">
                  <a:pos x="128" y="40"/>
                </a:cxn>
                <a:cxn ang="0">
                  <a:pos x="111" y="40"/>
                </a:cxn>
                <a:cxn ang="0">
                  <a:pos x="96" y="39"/>
                </a:cxn>
                <a:cxn ang="0">
                  <a:pos x="78" y="37"/>
                </a:cxn>
                <a:cxn ang="0">
                  <a:pos x="60" y="35"/>
                </a:cxn>
                <a:cxn ang="0">
                  <a:pos x="44" y="35"/>
                </a:cxn>
                <a:cxn ang="0">
                  <a:pos x="30" y="33"/>
                </a:cxn>
                <a:cxn ang="0">
                  <a:pos x="8" y="32"/>
                </a:cxn>
                <a:cxn ang="0">
                  <a:pos x="0" y="33"/>
                </a:cxn>
                <a:cxn ang="0">
                  <a:pos x="8" y="41"/>
                </a:cxn>
                <a:cxn ang="0">
                  <a:pos x="26" y="58"/>
                </a:cxn>
                <a:cxn ang="0">
                  <a:pos x="40" y="68"/>
                </a:cxn>
                <a:cxn ang="0">
                  <a:pos x="54" y="79"/>
                </a:cxn>
                <a:cxn ang="0">
                  <a:pos x="70" y="88"/>
                </a:cxn>
                <a:cxn ang="0">
                  <a:pos x="88" y="97"/>
                </a:cxn>
                <a:cxn ang="0">
                  <a:pos x="106" y="102"/>
                </a:cxn>
                <a:cxn ang="0">
                  <a:pos x="124" y="106"/>
                </a:cxn>
                <a:cxn ang="0">
                  <a:pos x="140" y="106"/>
                </a:cxn>
                <a:cxn ang="0">
                  <a:pos x="150" y="97"/>
                </a:cxn>
                <a:cxn ang="0">
                  <a:pos x="139" y="97"/>
                </a:cxn>
                <a:cxn ang="0">
                  <a:pos x="122" y="94"/>
                </a:cxn>
                <a:cxn ang="0">
                  <a:pos x="101" y="89"/>
                </a:cxn>
                <a:cxn ang="0">
                  <a:pos x="87" y="85"/>
                </a:cxn>
                <a:cxn ang="0">
                  <a:pos x="71" y="77"/>
                </a:cxn>
                <a:cxn ang="0">
                  <a:pos x="56" y="70"/>
                </a:cxn>
                <a:cxn ang="0">
                  <a:pos x="41" y="59"/>
                </a:cxn>
                <a:cxn ang="0">
                  <a:pos x="26" y="48"/>
                </a:cxn>
                <a:cxn ang="0">
                  <a:pos x="34" y="48"/>
                </a:cxn>
                <a:cxn ang="0">
                  <a:pos x="48" y="48"/>
                </a:cxn>
                <a:cxn ang="0">
                  <a:pos x="62" y="49"/>
                </a:cxn>
                <a:cxn ang="0">
                  <a:pos x="78" y="50"/>
                </a:cxn>
                <a:cxn ang="0">
                  <a:pos x="92" y="50"/>
                </a:cxn>
                <a:cxn ang="0">
                  <a:pos x="106" y="50"/>
                </a:cxn>
                <a:cxn ang="0">
                  <a:pos x="120" y="50"/>
                </a:cxn>
                <a:cxn ang="0">
                  <a:pos x="133" y="50"/>
                </a:cxn>
                <a:cxn ang="0">
                  <a:pos x="148" y="49"/>
                </a:cxn>
                <a:cxn ang="0">
                  <a:pos x="162" y="45"/>
                </a:cxn>
                <a:cxn ang="0">
                  <a:pos x="175" y="41"/>
                </a:cxn>
                <a:cxn ang="0">
                  <a:pos x="193" y="37"/>
                </a:cxn>
                <a:cxn ang="0">
                  <a:pos x="198" y="36"/>
                </a:cxn>
                <a:cxn ang="0">
                  <a:pos x="184" y="51"/>
                </a:cxn>
                <a:cxn ang="0">
                  <a:pos x="174" y="66"/>
                </a:cxn>
                <a:cxn ang="0">
                  <a:pos x="185" y="58"/>
                </a:cxn>
                <a:cxn ang="0">
                  <a:pos x="198" y="48"/>
                </a:cxn>
                <a:cxn ang="0">
                  <a:pos x="218" y="31"/>
                </a:cxn>
                <a:cxn ang="0">
                  <a:pos x="253" y="9"/>
                </a:cxn>
              </a:cxnLst>
              <a:rect l="0" t="0" r="r" b="b"/>
              <a:pathLst>
                <a:path w="253" h="107">
                  <a:moveTo>
                    <a:pt x="249" y="0"/>
                  </a:moveTo>
                  <a:lnTo>
                    <a:pt x="248" y="0"/>
                  </a:lnTo>
                  <a:lnTo>
                    <a:pt x="246" y="1"/>
                  </a:lnTo>
                  <a:lnTo>
                    <a:pt x="242" y="4"/>
                  </a:lnTo>
                  <a:lnTo>
                    <a:pt x="237" y="5"/>
                  </a:lnTo>
                  <a:lnTo>
                    <a:pt x="232" y="8"/>
                  </a:lnTo>
                  <a:lnTo>
                    <a:pt x="226" y="11"/>
                  </a:lnTo>
                  <a:lnTo>
                    <a:pt x="218" y="15"/>
                  </a:lnTo>
                  <a:lnTo>
                    <a:pt x="211" y="19"/>
                  </a:lnTo>
                  <a:lnTo>
                    <a:pt x="206" y="20"/>
                  </a:lnTo>
                  <a:lnTo>
                    <a:pt x="202" y="23"/>
                  </a:lnTo>
                  <a:lnTo>
                    <a:pt x="198" y="24"/>
                  </a:lnTo>
                  <a:lnTo>
                    <a:pt x="194" y="27"/>
                  </a:lnTo>
                  <a:lnTo>
                    <a:pt x="189" y="28"/>
                  </a:lnTo>
                  <a:lnTo>
                    <a:pt x="184" y="30"/>
                  </a:lnTo>
                  <a:lnTo>
                    <a:pt x="180" y="31"/>
                  </a:lnTo>
                  <a:lnTo>
                    <a:pt x="176" y="33"/>
                  </a:lnTo>
                  <a:lnTo>
                    <a:pt x="170" y="35"/>
                  </a:lnTo>
                  <a:lnTo>
                    <a:pt x="166" y="36"/>
                  </a:lnTo>
                  <a:lnTo>
                    <a:pt x="161" y="37"/>
                  </a:lnTo>
                  <a:lnTo>
                    <a:pt x="156" y="39"/>
                  </a:lnTo>
                  <a:lnTo>
                    <a:pt x="152" y="39"/>
                  </a:lnTo>
                  <a:lnTo>
                    <a:pt x="146" y="40"/>
                  </a:lnTo>
                  <a:lnTo>
                    <a:pt x="141" y="40"/>
                  </a:lnTo>
                  <a:lnTo>
                    <a:pt x="137" y="41"/>
                  </a:lnTo>
                  <a:lnTo>
                    <a:pt x="132" y="40"/>
                  </a:lnTo>
                  <a:lnTo>
                    <a:pt x="128" y="40"/>
                  </a:lnTo>
                  <a:lnTo>
                    <a:pt x="122" y="40"/>
                  </a:lnTo>
                  <a:lnTo>
                    <a:pt x="118" y="40"/>
                  </a:lnTo>
                  <a:lnTo>
                    <a:pt x="111" y="40"/>
                  </a:lnTo>
                  <a:lnTo>
                    <a:pt x="106" y="40"/>
                  </a:lnTo>
                  <a:lnTo>
                    <a:pt x="100" y="39"/>
                  </a:lnTo>
                  <a:lnTo>
                    <a:pt x="96" y="39"/>
                  </a:lnTo>
                  <a:lnTo>
                    <a:pt x="89" y="37"/>
                  </a:lnTo>
                  <a:lnTo>
                    <a:pt x="84" y="37"/>
                  </a:lnTo>
                  <a:lnTo>
                    <a:pt x="78" y="37"/>
                  </a:lnTo>
                  <a:lnTo>
                    <a:pt x="71" y="37"/>
                  </a:lnTo>
                  <a:lnTo>
                    <a:pt x="66" y="36"/>
                  </a:lnTo>
                  <a:lnTo>
                    <a:pt x="60" y="35"/>
                  </a:lnTo>
                  <a:lnTo>
                    <a:pt x="54" y="35"/>
                  </a:lnTo>
                  <a:lnTo>
                    <a:pt x="49" y="35"/>
                  </a:lnTo>
                  <a:lnTo>
                    <a:pt x="44" y="35"/>
                  </a:lnTo>
                  <a:lnTo>
                    <a:pt x="39" y="33"/>
                  </a:lnTo>
                  <a:lnTo>
                    <a:pt x="34" y="33"/>
                  </a:lnTo>
                  <a:lnTo>
                    <a:pt x="30" y="33"/>
                  </a:lnTo>
                  <a:lnTo>
                    <a:pt x="21" y="32"/>
                  </a:lnTo>
                  <a:lnTo>
                    <a:pt x="14" y="32"/>
                  </a:lnTo>
                  <a:lnTo>
                    <a:pt x="8" y="32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4" y="37"/>
                  </a:lnTo>
                  <a:lnTo>
                    <a:pt x="8" y="41"/>
                  </a:lnTo>
                  <a:lnTo>
                    <a:pt x="13" y="46"/>
                  </a:lnTo>
                  <a:lnTo>
                    <a:pt x="19" y="51"/>
                  </a:lnTo>
                  <a:lnTo>
                    <a:pt x="26" y="58"/>
                  </a:lnTo>
                  <a:lnTo>
                    <a:pt x="30" y="61"/>
                  </a:lnTo>
                  <a:lnTo>
                    <a:pt x="35" y="66"/>
                  </a:lnTo>
                  <a:lnTo>
                    <a:pt x="40" y="68"/>
                  </a:lnTo>
                  <a:lnTo>
                    <a:pt x="45" y="72"/>
                  </a:lnTo>
                  <a:lnTo>
                    <a:pt x="49" y="75"/>
                  </a:lnTo>
                  <a:lnTo>
                    <a:pt x="54" y="79"/>
                  </a:lnTo>
                  <a:lnTo>
                    <a:pt x="60" y="81"/>
                  </a:lnTo>
                  <a:lnTo>
                    <a:pt x="66" y="85"/>
                  </a:lnTo>
                  <a:lnTo>
                    <a:pt x="70" y="88"/>
                  </a:lnTo>
                  <a:lnTo>
                    <a:pt x="76" y="90"/>
                  </a:lnTo>
                  <a:lnTo>
                    <a:pt x="82" y="93"/>
                  </a:lnTo>
                  <a:lnTo>
                    <a:pt x="88" y="97"/>
                  </a:lnTo>
                  <a:lnTo>
                    <a:pt x="93" y="98"/>
                  </a:lnTo>
                  <a:lnTo>
                    <a:pt x="100" y="101"/>
                  </a:lnTo>
                  <a:lnTo>
                    <a:pt x="106" y="102"/>
                  </a:lnTo>
                  <a:lnTo>
                    <a:pt x="113" y="103"/>
                  </a:lnTo>
                  <a:lnTo>
                    <a:pt x="118" y="104"/>
                  </a:lnTo>
                  <a:lnTo>
                    <a:pt x="124" y="106"/>
                  </a:lnTo>
                  <a:lnTo>
                    <a:pt x="131" y="106"/>
                  </a:lnTo>
                  <a:lnTo>
                    <a:pt x="137" y="107"/>
                  </a:lnTo>
                  <a:lnTo>
                    <a:pt x="140" y="106"/>
                  </a:lnTo>
                  <a:lnTo>
                    <a:pt x="145" y="102"/>
                  </a:lnTo>
                  <a:lnTo>
                    <a:pt x="150" y="98"/>
                  </a:lnTo>
                  <a:lnTo>
                    <a:pt x="150" y="97"/>
                  </a:lnTo>
                  <a:lnTo>
                    <a:pt x="146" y="97"/>
                  </a:lnTo>
                  <a:lnTo>
                    <a:pt x="144" y="97"/>
                  </a:lnTo>
                  <a:lnTo>
                    <a:pt x="139" y="97"/>
                  </a:lnTo>
                  <a:lnTo>
                    <a:pt x="135" y="97"/>
                  </a:lnTo>
                  <a:lnTo>
                    <a:pt x="128" y="95"/>
                  </a:lnTo>
                  <a:lnTo>
                    <a:pt x="122" y="94"/>
                  </a:lnTo>
                  <a:lnTo>
                    <a:pt x="114" y="93"/>
                  </a:lnTo>
                  <a:lnTo>
                    <a:pt x="106" y="92"/>
                  </a:lnTo>
                  <a:lnTo>
                    <a:pt x="101" y="89"/>
                  </a:lnTo>
                  <a:lnTo>
                    <a:pt x="96" y="88"/>
                  </a:lnTo>
                  <a:lnTo>
                    <a:pt x="92" y="86"/>
                  </a:lnTo>
                  <a:lnTo>
                    <a:pt x="87" y="85"/>
                  </a:lnTo>
                  <a:lnTo>
                    <a:pt x="82" y="83"/>
                  </a:lnTo>
                  <a:lnTo>
                    <a:pt x="76" y="80"/>
                  </a:lnTo>
                  <a:lnTo>
                    <a:pt x="71" y="77"/>
                  </a:lnTo>
                  <a:lnTo>
                    <a:pt x="67" y="76"/>
                  </a:lnTo>
                  <a:lnTo>
                    <a:pt x="62" y="73"/>
                  </a:lnTo>
                  <a:lnTo>
                    <a:pt x="56" y="70"/>
                  </a:lnTo>
                  <a:lnTo>
                    <a:pt x="52" y="67"/>
                  </a:lnTo>
                  <a:lnTo>
                    <a:pt x="47" y="63"/>
                  </a:lnTo>
                  <a:lnTo>
                    <a:pt x="41" y="59"/>
                  </a:lnTo>
                  <a:lnTo>
                    <a:pt x="36" y="55"/>
                  </a:lnTo>
                  <a:lnTo>
                    <a:pt x="31" y="51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4" y="48"/>
                  </a:lnTo>
                  <a:lnTo>
                    <a:pt x="41" y="48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53" y="48"/>
                  </a:lnTo>
                  <a:lnTo>
                    <a:pt x="58" y="49"/>
                  </a:lnTo>
                  <a:lnTo>
                    <a:pt x="62" y="49"/>
                  </a:lnTo>
                  <a:lnTo>
                    <a:pt x="67" y="49"/>
                  </a:lnTo>
                  <a:lnTo>
                    <a:pt x="71" y="49"/>
                  </a:lnTo>
                  <a:lnTo>
                    <a:pt x="78" y="50"/>
                  </a:lnTo>
                  <a:lnTo>
                    <a:pt x="82" y="50"/>
                  </a:lnTo>
                  <a:lnTo>
                    <a:pt x="87" y="50"/>
                  </a:lnTo>
                  <a:lnTo>
                    <a:pt x="92" y="50"/>
                  </a:lnTo>
                  <a:lnTo>
                    <a:pt x="97" y="50"/>
                  </a:lnTo>
                  <a:lnTo>
                    <a:pt x="101" y="50"/>
                  </a:lnTo>
                  <a:lnTo>
                    <a:pt x="106" y="50"/>
                  </a:lnTo>
                  <a:lnTo>
                    <a:pt x="111" y="50"/>
                  </a:lnTo>
                  <a:lnTo>
                    <a:pt x="117" y="51"/>
                  </a:lnTo>
                  <a:lnTo>
                    <a:pt x="120" y="50"/>
                  </a:lnTo>
                  <a:lnTo>
                    <a:pt x="126" y="50"/>
                  </a:lnTo>
                  <a:lnTo>
                    <a:pt x="130" y="50"/>
                  </a:lnTo>
                  <a:lnTo>
                    <a:pt x="133" y="50"/>
                  </a:lnTo>
                  <a:lnTo>
                    <a:pt x="140" y="50"/>
                  </a:lnTo>
                  <a:lnTo>
                    <a:pt x="145" y="50"/>
                  </a:lnTo>
                  <a:lnTo>
                    <a:pt x="148" y="49"/>
                  </a:lnTo>
                  <a:lnTo>
                    <a:pt x="153" y="48"/>
                  </a:lnTo>
                  <a:lnTo>
                    <a:pt x="157" y="46"/>
                  </a:lnTo>
                  <a:lnTo>
                    <a:pt x="162" y="45"/>
                  </a:lnTo>
                  <a:lnTo>
                    <a:pt x="166" y="44"/>
                  </a:lnTo>
                  <a:lnTo>
                    <a:pt x="170" y="44"/>
                  </a:lnTo>
                  <a:lnTo>
                    <a:pt x="175" y="41"/>
                  </a:lnTo>
                  <a:lnTo>
                    <a:pt x="180" y="41"/>
                  </a:lnTo>
                  <a:lnTo>
                    <a:pt x="187" y="39"/>
                  </a:lnTo>
                  <a:lnTo>
                    <a:pt x="193" y="37"/>
                  </a:lnTo>
                  <a:lnTo>
                    <a:pt x="197" y="35"/>
                  </a:lnTo>
                  <a:lnTo>
                    <a:pt x="200" y="35"/>
                  </a:lnTo>
                  <a:lnTo>
                    <a:pt x="198" y="36"/>
                  </a:lnTo>
                  <a:lnTo>
                    <a:pt x="194" y="40"/>
                  </a:lnTo>
                  <a:lnTo>
                    <a:pt x="189" y="45"/>
                  </a:lnTo>
                  <a:lnTo>
                    <a:pt x="184" y="51"/>
                  </a:lnTo>
                  <a:lnTo>
                    <a:pt x="179" y="58"/>
                  </a:lnTo>
                  <a:lnTo>
                    <a:pt x="175" y="62"/>
                  </a:lnTo>
                  <a:lnTo>
                    <a:pt x="174" y="66"/>
                  </a:lnTo>
                  <a:lnTo>
                    <a:pt x="175" y="66"/>
                  </a:lnTo>
                  <a:lnTo>
                    <a:pt x="179" y="63"/>
                  </a:lnTo>
                  <a:lnTo>
                    <a:pt x="185" y="58"/>
                  </a:lnTo>
                  <a:lnTo>
                    <a:pt x="189" y="54"/>
                  </a:lnTo>
                  <a:lnTo>
                    <a:pt x="194" y="51"/>
                  </a:lnTo>
                  <a:lnTo>
                    <a:pt x="198" y="48"/>
                  </a:lnTo>
                  <a:lnTo>
                    <a:pt x="202" y="44"/>
                  </a:lnTo>
                  <a:lnTo>
                    <a:pt x="210" y="37"/>
                  </a:lnTo>
                  <a:lnTo>
                    <a:pt x="218" y="31"/>
                  </a:lnTo>
                  <a:lnTo>
                    <a:pt x="222" y="27"/>
                  </a:lnTo>
                  <a:lnTo>
                    <a:pt x="224" y="26"/>
                  </a:lnTo>
                  <a:lnTo>
                    <a:pt x="253" y="9"/>
                  </a:lnTo>
                  <a:lnTo>
                    <a:pt x="249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Freeform 57"/>
            <p:cNvSpPr>
              <a:spLocks/>
            </p:cNvSpPr>
            <p:nvPr/>
          </p:nvSpPr>
          <p:spPr bwMode="auto">
            <a:xfrm flipH="1">
              <a:off x="4114258" y="1837777"/>
              <a:ext cx="224039" cy="439400"/>
            </a:xfrm>
            <a:custGeom>
              <a:avLst/>
              <a:gdLst/>
              <a:ahLst/>
              <a:cxnLst>
                <a:cxn ang="0">
                  <a:pos x="65" y="9"/>
                </a:cxn>
                <a:cxn ang="0">
                  <a:pos x="90" y="11"/>
                </a:cxn>
                <a:cxn ang="0">
                  <a:pos x="110" y="14"/>
                </a:cxn>
                <a:cxn ang="0">
                  <a:pos x="127" y="18"/>
                </a:cxn>
                <a:cxn ang="0">
                  <a:pos x="147" y="22"/>
                </a:cxn>
                <a:cxn ang="0">
                  <a:pos x="165" y="29"/>
                </a:cxn>
                <a:cxn ang="0">
                  <a:pos x="184" y="36"/>
                </a:cxn>
                <a:cxn ang="0">
                  <a:pos x="202" y="47"/>
                </a:cxn>
                <a:cxn ang="0">
                  <a:pos x="219" y="57"/>
                </a:cxn>
                <a:cxn ang="0">
                  <a:pos x="241" y="78"/>
                </a:cxn>
                <a:cxn ang="0">
                  <a:pos x="252" y="96"/>
                </a:cxn>
                <a:cxn ang="0">
                  <a:pos x="261" y="115"/>
                </a:cxn>
                <a:cxn ang="0">
                  <a:pos x="266" y="137"/>
                </a:cxn>
                <a:cxn ang="0">
                  <a:pos x="263" y="160"/>
                </a:cxn>
                <a:cxn ang="0">
                  <a:pos x="257" y="182"/>
                </a:cxn>
                <a:cxn ang="0">
                  <a:pos x="244" y="204"/>
                </a:cxn>
                <a:cxn ang="0">
                  <a:pos x="228" y="226"/>
                </a:cxn>
                <a:cxn ang="0">
                  <a:pos x="208" y="248"/>
                </a:cxn>
                <a:cxn ang="0">
                  <a:pos x="186" y="270"/>
                </a:cxn>
                <a:cxn ang="0">
                  <a:pos x="162" y="292"/>
                </a:cxn>
                <a:cxn ang="0">
                  <a:pos x="138" y="314"/>
                </a:cxn>
                <a:cxn ang="0">
                  <a:pos x="112" y="334"/>
                </a:cxn>
                <a:cxn ang="0">
                  <a:pos x="87" y="352"/>
                </a:cxn>
                <a:cxn ang="0">
                  <a:pos x="64" y="370"/>
                </a:cxn>
                <a:cxn ang="0">
                  <a:pos x="44" y="388"/>
                </a:cxn>
                <a:cxn ang="0">
                  <a:pos x="22" y="407"/>
                </a:cxn>
                <a:cxn ang="0">
                  <a:pos x="3" y="434"/>
                </a:cxn>
                <a:cxn ang="0">
                  <a:pos x="0" y="456"/>
                </a:cxn>
                <a:cxn ang="0">
                  <a:pos x="0" y="475"/>
                </a:cxn>
                <a:cxn ang="0">
                  <a:pos x="9" y="500"/>
                </a:cxn>
                <a:cxn ang="0">
                  <a:pos x="23" y="518"/>
                </a:cxn>
                <a:cxn ang="0">
                  <a:pos x="48" y="522"/>
                </a:cxn>
                <a:cxn ang="0">
                  <a:pos x="34" y="511"/>
                </a:cxn>
                <a:cxn ang="0">
                  <a:pos x="18" y="490"/>
                </a:cxn>
                <a:cxn ang="0">
                  <a:pos x="12" y="463"/>
                </a:cxn>
                <a:cxn ang="0">
                  <a:pos x="20" y="436"/>
                </a:cxn>
                <a:cxn ang="0">
                  <a:pos x="44" y="410"/>
                </a:cxn>
                <a:cxn ang="0">
                  <a:pos x="64" y="394"/>
                </a:cxn>
                <a:cxn ang="0">
                  <a:pos x="84" y="378"/>
                </a:cxn>
                <a:cxn ang="0">
                  <a:pos x="108" y="359"/>
                </a:cxn>
                <a:cxn ang="0">
                  <a:pos x="132" y="340"/>
                </a:cxn>
                <a:cxn ang="0">
                  <a:pos x="158" y="321"/>
                </a:cxn>
                <a:cxn ang="0">
                  <a:pos x="183" y="299"/>
                </a:cxn>
                <a:cxn ang="0">
                  <a:pos x="208" y="277"/>
                </a:cxn>
                <a:cxn ang="0">
                  <a:pos x="230" y="255"/>
                </a:cxn>
                <a:cxn ang="0">
                  <a:pos x="249" y="232"/>
                </a:cxn>
                <a:cxn ang="0">
                  <a:pos x="265" y="210"/>
                </a:cxn>
                <a:cxn ang="0">
                  <a:pos x="276" y="186"/>
                </a:cxn>
                <a:cxn ang="0">
                  <a:pos x="283" y="164"/>
                </a:cxn>
                <a:cxn ang="0">
                  <a:pos x="284" y="142"/>
                </a:cxn>
                <a:cxn ang="0">
                  <a:pos x="280" y="120"/>
                </a:cxn>
                <a:cxn ang="0">
                  <a:pos x="274" y="102"/>
                </a:cxn>
                <a:cxn ang="0">
                  <a:pos x="263" y="84"/>
                </a:cxn>
                <a:cxn ang="0">
                  <a:pos x="237" y="56"/>
                </a:cxn>
                <a:cxn ang="0">
                  <a:pos x="213" y="40"/>
                </a:cxn>
                <a:cxn ang="0">
                  <a:pos x="188" y="29"/>
                </a:cxn>
                <a:cxn ang="0">
                  <a:pos x="169" y="21"/>
                </a:cxn>
                <a:cxn ang="0">
                  <a:pos x="151" y="14"/>
                </a:cxn>
                <a:cxn ang="0">
                  <a:pos x="132" y="9"/>
                </a:cxn>
                <a:cxn ang="0">
                  <a:pos x="106" y="4"/>
                </a:cxn>
                <a:cxn ang="0">
                  <a:pos x="83" y="2"/>
                </a:cxn>
                <a:cxn ang="0">
                  <a:pos x="58" y="0"/>
                </a:cxn>
              </a:cxnLst>
              <a:rect l="0" t="0" r="r" b="b"/>
              <a:pathLst>
                <a:path w="284" h="526">
                  <a:moveTo>
                    <a:pt x="53" y="9"/>
                  </a:moveTo>
                  <a:lnTo>
                    <a:pt x="55" y="9"/>
                  </a:lnTo>
                  <a:lnTo>
                    <a:pt x="61" y="9"/>
                  </a:lnTo>
                  <a:lnTo>
                    <a:pt x="65" y="9"/>
                  </a:lnTo>
                  <a:lnTo>
                    <a:pt x="70" y="9"/>
                  </a:lnTo>
                  <a:lnTo>
                    <a:pt x="75" y="11"/>
                  </a:lnTo>
                  <a:lnTo>
                    <a:pt x="83" y="11"/>
                  </a:lnTo>
                  <a:lnTo>
                    <a:pt x="90" y="11"/>
                  </a:lnTo>
                  <a:lnTo>
                    <a:pt x="97" y="12"/>
                  </a:lnTo>
                  <a:lnTo>
                    <a:pt x="101" y="12"/>
                  </a:lnTo>
                  <a:lnTo>
                    <a:pt x="105" y="13"/>
                  </a:lnTo>
                  <a:lnTo>
                    <a:pt x="110" y="14"/>
                  </a:lnTo>
                  <a:lnTo>
                    <a:pt x="114" y="16"/>
                  </a:lnTo>
                  <a:lnTo>
                    <a:pt x="118" y="16"/>
                  </a:lnTo>
                  <a:lnTo>
                    <a:pt x="123" y="17"/>
                  </a:lnTo>
                  <a:lnTo>
                    <a:pt x="127" y="18"/>
                  </a:lnTo>
                  <a:lnTo>
                    <a:pt x="132" y="20"/>
                  </a:lnTo>
                  <a:lnTo>
                    <a:pt x="138" y="21"/>
                  </a:lnTo>
                  <a:lnTo>
                    <a:pt x="141" y="22"/>
                  </a:lnTo>
                  <a:lnTo>
                    <a:pt x="147" y="22"/>
                  </a:lnTo>
                  <a:lnTo>
                    <a:pt x="152" y="25"/>
                  </a:lnTo>
                  <a:lnTo>
                    <a:pt x="156" y="26"/>
                  </a:lnTo>
                  <a:lnTo>
                    <a:pt x="160" y="27"/>
                  </a:lnTo>
                  <a:lnTo>
                    <a:pt x="165" y="29"/>
                  </a:lnTo>
                  <a:lnTo>
                    <a:pt x="170" y="31"/>
                  </a:lnTo>
                  <a:lnTo>
                    <a:pt x="174" y="33"/>
                  </a:lnTo>
                  <a:lnTo>
                    <a:pt x="179" y="34"/>
                  </a:lnTo>
                  <a:lnTo>
                    <a:pt x="184" y="36"/>
                  </a:lnTo>
                  <a:lnTo>
                    <a:pt x="188" y="39"/>
                  </a:lnTo>
                  <a:lnTo>
                    <a:pt x="192" y="42"/>
                  </a:lnTo>
                  <a:lnTo>
                    <a:pt x="197" y="44"/>
                  </a:lnTo>
                  <a:lnTo>
                    <a:pt x="202" y="47"/>
                  </a:lnTo>
                  <a:lnTo>
                    <a:pt x="206" y="48"/>
                  </a:lnTo>
                  <a:lnTo>
                    <a:pt x="210" y="51"/>
                  </a:lnTo>
                  <a:lnTo>
                    <a:pt x="215" y="54"/>
                  </a:lnTo>
                  <a:lnTo>
                    <a:pt x="219" y="57"/>
                  </a:lnTo>
                  <a:lnTo>
                    <a:pt x="224" y="61"/>
                  </a:lnTo>
                  <a:lnTo>
                    <a:pt x="231" y="67"/>
                  </a:lnTo>
                  <a:lnTo>
                    <a:pt x="237" y="75"/>
                  </a:lnTo>
                  <a:lnTo>
                    <a:pt x="241" y="78"/>
                  </a:lnTo>
                  <a:lnTo>
                    <a:pt x="244" y="82"/>
                  </a:lnTo>
                  <a:lnTo>
                    <a:pt x="248" y="87"/>
                  </a:lnTo>
                  <a:lnTo>
                    <a:pt x="250" y="92"/>
                  </a:lnTo>
                  <a:lnTo>
                    <a:pt x="252" y="96"/>
                  </a:lnTo>
                  <a:lnTo>
                    <a:pt x="254" y="100"/>
                  </a:lnTo>
                  <a:lnTo>
                    <a:pt x="257" y="105"/>
                  </a:lnTo>
                  <a:lnTo>
                    <a:pt x="260" y="110"/>
                  </a:lnTo>
                  <a:lnTo>
                    <a:pt x="261" y="115"/>
                  </a:lnTo>
                  <a:lnTo>
                    <a:pt x="263" y="120"/>
                  </a:lnTo>
                  <a:lnTo>
                    <a:pt x="265" y="126"/>
                  </a:lnTo>
                  <a:lnTo>
                    <a:pt x="266" y="132"/>
                  </a:lnTo>
                  <a:lnTo>
                    <a:pt x="266" y="137"/>
                  </a:lnTo>
                  <a:lnTo>
                    <a:pt x="266" y="144"/>
                  </a:lnTo>
                  <a:lnTo>
                    <a:pt x="266" y="148"/>
                  </a:lnTo>
                  <a:lnTo>
                    <a:pt x="266" y="154"/>
                  </a:lnTo>
                  <a:lnTo>
                    <a:pt x="263" y="160"/>
                  </a:lnTo>
                  <a:lnTo>
                    <a:pt x="263" y="166"/>
                  </a:lnTo>
                  <a:lnTo>
                    <a:pt x="262" y="171"/>
                  </a:lnTo>
                  <a:lnTo>
                    <a:pt x="260" y="177"/>
                  </a:lnTo>
                  <a:lnTo>
                    <a:pt x="257" y="182"/>
                  </a:lnTo>
                  <a:lnTo>
                    <a:pt x="254" y="189"/>
                  </a:lnTo>
                  <a:lnTo>
                    <a:pt x="252" y="193"/>
                  </a:lnTo>
                  <a:lnTo>
                    <a:pt x="248" y="199"/>
                  </a:lnTo>
                  <a:lnTo>
                    <a:pt x="244" y="204"/>
                  </a:lnTo>
                  <a:lnTo>
                    <a:pt x="241" y="211"/>
                  </a:lnTo>
                  <a:lnTo>
                    <a:pt x="237" y="216"/>
                  </a:lnTo>
                  <a:lnTo>
                    <a:pt x="234" y="222"/>
                  </a:lnTo>
                  <a:lnTo>
                    <a:pt x="228" y="226"/>
                  </a:lnTo>
                  <a:lnTo>
                    <a:pt x="223" y="233"/>
                  </a:lnTo>
                  <a:lnTo>
                    <a:pt x="218" y="238"/>
                  </a:lnTo>
                  <a:lnTo>
                    <a:pt x="214" y="244"/>
                  </a:lnTo>
                  <a:lnTo>
                    <a:pt x="208" y="248"/>
                  </a:lnTo>
                  <a:lnTo>
                    <a:pt x="202" y="255"/>
                  </a:lnTo>
                  <a:lnTo>
                    <a:pt x="197" y="260"/>
                  </a:lnTo>
                  <a:lnTo>
                    <a:pt x="192" y="266"/>
                  </a:lnTo>
                  <a:lnTo>
                    <a:pt x="186" y="270"/>
                  </a:lnTo>
                  <a:lnTo>
                    <a:pt x="180" y="277"/>
                  </a:lnTo>
                  <a:lnTo>
                    <a:pt x="174" y="282"/>
                  </a:lnTo>
                  <a:lnTo>
                    <a:pt x="169" y="287"/>
                  </a:lnTo>
                  <a:lnTo>
                    <a:pt x="162" y="292"/>
                  </a:lnTo>
                  <a:lnTo>
                    <a:pt x="156" y="299"/>
                  </a:lnTo>
                  <a:lnTo>
                    <a:pt x="149" y="304"/>
                  </a:lnTo>
                  <a:lnTo>
                    <a:pt x="144" y="309"/>
                  </a:lnTo>
                  <a:lnTo>
                    <a:pt x="138" y="314"/>
                  </a:lnTo>
                  <a:lnTo>
                    <a:pt x="131" y="318"/>
                  </a:lnTo>
                  <a:lnTo>
                    <a:pt x="125" y="323"/>
                  </a:lnTo>
                  <a:lnTo>
                    <a:pt x="118" y="328"/>
                  </a:lnTo>
                  <a:lnTo>
                    <a:pt x="112" y="334"/>
                  </a:lnTo>
                  <a:lnTo>
                    <a:pt x="106" y="339"/>
                  </a:lnTo>
                  <a:lnTo>
                    <a:pt x="100" y="343"/>
                  </a:lnTo>
                  <a:lnTo>
                    <a:pt x="93" y="348"/>
                  </a:lnTo>
                  <a:lnTo>
                    <a:pt x="87" y="352"/>
                  </a:lnTo>
                  <a:lnTo>
                    <a:pt x="82" y="357"/>
                  </a:lnTo>
                  <a:lnTo>
                    <a:pt x="75" y="362"/>
                  </a:lnTo>
                  <a:lnTo>
                    <a:pt x="70" y="366"/>
                  </a:lnTo>
                  <a:lnTo>
                    <a:pt x="64" y="370"/>
                  </a:lnTo>
                  <a:lnTo>
                    <a:pt x="58" y="375"/>
                  </a:lnTo>
                  <a:lnTo>
                    <a:pt x="53" y="380"/>
                  </a:lnTo>
                  <a:lnTo>
                    <a:pt x="49" y="384"/>
                  </a:lnTo>
                  <a:lnTo>
                    <a:pt x="44" y="388"/>
                  </a:lnTo>
                  <a:lnTo>
                    <a:pt x="39" y="392"/>
                  </a:lnTo>
                  <a:lnTo>
                    <a:pt x="34" y="396"/>
                  </a:lnTo>
                  <a:lnTo>
                    <a:pt x="30" y="400"/>
                  </a:lnTo>
                  <a:lnTo>
                    <a:pt x="22" y="407"/>
                  </a:lnTo>
                  <a:lnTo>
                    <a:pt x="16" y="415"/>
                  </a:lnTo>
                  <a:lnTo>
                    <a:pt x="9" y="422"/>
                  </a:lnTo>
                  <a:lnTo>
                    <a:pt x="5" y="428"/>
                  </a:lnTo>
                  <a:lnTo>
                    <a:pt x="3" y="434"/>
                  </a:lnTo>
                  <a:lnTo>
                    <a:pt x="1" y="442"/>
                  </a:lnTo>
                  <a:lnTo>
                    <a:pt x="0" y="446"/>
                  </a:lnTo>
                  <a:lnTo>
                    <a:pt x="0" y="453"/>
                  </a:lnTo>
                  <a:lnTo>
                    <a:pt x="0" y="456"/>
                  </a:lnTo>
                  <a:lnTo>
                    <a:pt x="0" y="463"/>
                  </a:lnTo>
                  <a:lnTo>
                    <a:pt x="0" y="467"/>
                  </a:lnTo>
                  <a:lnTo>
                    <a:pt x="0" y="471"/>
                  </a:lnTo>
                  <a:lnTo>
                    <a:pt x="0" y="475"/>
                  </a:lnTo>
                  <a:lnTo>
                    <a:pt x="1" y="480"/>
                  </a:lnTo>
                  <a:lnTo>
                    <a:pt x="4" y="486"/>
                  </a:lnTo>
                  <a:lnTo>
                    <a:pt x="7" y="494"/>
                  </a:lnTo>
                  <a:lnTo>
                    <a:pt x="9" y="500"/>
                  </a:lnTo>
                  <a:lnTo>
                    <a:pt x="13" y="507"/>
                  </a:lnTo>
                  <a:lnTo>
                    <a:pt x="17" y="511"/>
                  </a:lnTo>
                  <a:lnTo>
                    <a:pt x="21" y="515"/>
                  </a:lnTo>
                  <a:lnTo>
                    <a:pt x="23" y="518"/>
                  </a:lnTo>
                  <a:lnTo>
                    <a:pt x="27" y="521"/>
                  </a:lnTo>
                  <a:lnTo>
                    <a:pt x="34" y="525"/>
                  </a:lnTo>
                  <a:lnTo>
                    <a:pt x="36" y="526"/>
                  </a:lnTo>
                  <a:lnTo>
                    <a:pt x="48" y="522"/>
                  </a:lnTo>
                  <a:lnTo>
                    <a:pt x="45" y="521"/>
                  </a:lnTo>
                  <a:lnTo>
                    <a:pt x="40" y="516"/>
                  </a:lnTo>
                  <a:lnTo>
                    <a:pt x="36" y="513"/>
                  </a:lnTo>
                  <a:lnTo>
                    <a:pt x="34" y="511"/>
                  </a:lnTo>
                  <a:lnTo>
                    <a:pt x="30" y="506"/>
                  </a:lnTo>
                  <a:lnTo>
                    <a:pt x="26" y="502"/>
                  </a:lnTo>
                  <a:lnTo>
                    <a:pt x="22" y="495"/>
                  </a:lnTo>
                  <a:lnTo>
                    <a:pt x="18" y="490"/>
                  </a:lnTo>
                  <a:lnTo>
                    <a:pt x="16" y="484"/>
                  </a:lnTo>
                  <a:lnTo>
                    <a:pt x="13" y="477"/>
                  </a:lnTo>
                  <a:lnTo>
                    <a:pt x="12" y="469"/>
                  </a:lnTo>
                  <a:lnTo>
                    <a:pt x="12" y="463"/>
                  </a:lnTo>
                  <a:lnTo>
                    <a:pt x="12" y="454"/>
                  </a:lnTo>
                  <a:lnTo>
                    <a:pt x="14" y="446"/>
                  </a:lnTo>
                  <a:lnTo>
                    <a:pt x="16" y="441"/>
                  </a:lnTo>
                  <a:lnTo>
                    <a:pt x="20" y="436"/>
                  </a:lnTo>
                  <a:lnTo>
                    <a:pt x="23" y="431"/>
                  </a:lnTo>
                  <a:lnTo>
                    <a:pt x="30" y="424"/>
                  </a:lnTo>
                  <a:lnTo>
                    <a:pt x="36" y="416"/>
                  </a:lnTo>
                  <a:lnTo>
                    <a:pt x="44" y="410"/>
                  </a:lnTo>
                  <a:lnTo>
                    <a:pt x="48" y="406"/>
                  </a:lnTo>
                  <a:lnTo>
                    <a:pt x="53" y="402"/>
                  </a:lnTo>
                  <a:lnTo>
                    <a:pt x="57" y="398"/>
                  </a:lnTo>
                  <a:lnTo>
                    <a:pt x="64" y="394"/>
                  </a:lnTo>
                  <a:lnTo>
                    <a:pt x="68" y="390"/>
                  </a:lnTo>
                  <a:lnTo>
                    <a:pt x="73" y="387"/>
                  </a:lnTo>
                  <a:lnTo>
                    <a:pt x="78" y="381"/>
                  </a:lnTo>
                  <a:lnTo>
                    <a:pt x="84" y="378"/>
                  </a:lnTo>
                  <a:lnTo>
                    <a:pt x="90" y="372"/>
                  </a:lnTo>
                  <a:lnTo>
                    <a:pt x="96" y="369"/>
                  </a:lnTo>
                  <a:lnTo>
                    <a:pt x="101" y="363"/>
                  </a:lnTo>
                  <a:lnTo>
                    <a:pt x="108" y="359"/>
                  </a:lnTo>
                  <a:lnTo>
                    <a:pt x="114" y="354"/>
                  </a:lnTo>
                  <a:lnTo>
                    <a:pt x="119" y="349"/>
                  </a:lnTo>
                  <a:lnTo>
                    <a:pt x="126" y="344"/>
                  </a:lnTo>
                  <a:lnTo>
                    <a:pt x="132" y="340"/>
                  </a:lnTo>
                  <a:lnTo>
                    <a:pt x="139" y="334"/>
                  </a:lnTo>
                  <a:lnTo>
                    <a:pt x="145" y="330"/>
                  </a:lnTo>
                  <a:lnTo>
                    <a:pt x="152" y="325"/>
                  </a:lnTo>
                  <a:lnTo>
                    <a:pt x="158" y="321"/>
                  </a:lnTo>
                  <a:lnTo>
                    <a:pt x="164" y="314"/>
                  </a:lnTo>
                  <a:lnTo>
                    <a:pt x="170" y="309"/>
                  </a:lnTo>
                  <a:lnTo>
                    <a:pt x="176" y="304"/>
                  </a:lnTo>
                  <a:lnTo>
                    <a:pt x="183" y="299"/>
                  </a:lnTo>
                  <a:lnTo>
                    <a:pt x="188" y="292"/>
                  </a:lnTo>
                  <a:lnTo>
                    <a:pt x="195" y="287"/>
                  </a:lnTo>
                  <a:lnTo>
                    <a:pt x="201" y="282"/>
                  </a:lnTo>
                  <a:lnTo>
                    <a:pt x="208" y="277"/>
                  </a:lnTo>
                  <a:lnTo>
                    <a:pt x="213" y="270"/>
                  </a:lnTo>
                  <a:lnTo>
                    <a:pt x="218" y="265"/>
                  </a:lnTo>
                  <a:lnTo>
                    <a:pt x="224" y="260"/>
                  </a:lnTo>
                  <a:lnTo>
                    <a:pt x="230" y="255"/>
                  </a:lnTo>
                  <a:lnTo>
                    <a:pt x="234" y="248"/>
                  </a:lnTo>
                  <a:lnTo>
                    <a:pt x="239" y="243"/>
                  </a:lnTo>
                  <a:lnTo>
                    <a:pt x="244" y="237"/>
                  </a:lnTo>
                  <a:lnTo>
                    <a:pt x="249" y="232"/>
                  </a:lnTo>
                  <a:lnTo>
                    <a:pt x="253" y="226"/>
                  </a:lnTo>
                  <a:lnTo>
                    <a:pt x="257" y="220"/>
                  </a:lnTo>
                  <a:lnTo>
                    <a:pt x="261" y="215"/>
                  </a:lnTo>
                  <a:lnTo>
                    <a:pt x="265" y="210"/>
                  </a:lnTo>
                  <a:lnTo>
                    <a:pt x="267" y="203"/>
                  </a:lnTo>
                  <a:lnTo>
                    <a:pt x="271" y="198"/>
                  </a:lnTo>
                  <a:lnTo>
                    <a:pt x="274" y="191"/>
                  </a:lnTo>
                  <a:lnTo>
                    <a:pt x="276" y="186"/>
                  </a:lnTo>
                  <a:lnTo>
                    <a:pt x="278" y="180"/>
                  </a:lnTo>
                  <a:lnTo>
                    <a:pt x="280" y="175"/>
                  </a:lnTo>
                  <a:lnTo>
                    <a:pt x="282" y="170"/>
                  </a:lnTo>
                  <a:lnTo>
                    <a:pt x="283" y="164"/>
                  </a:lnTo>
                  <a:lnTo>
                    <a:pt x="284" y="158"/>
                  </a:lnTo>
                  <a:lnTo>
                    <a:pt x="284" y="153"/>
                  </a:lnTo>
                  <a:lnTo>
                    <a:pt x="284" y="148"/>
                  </a:lnTo>
                  <a:lnTo>
                    <a:pt x="284" y="142"/>
                  </a:lnTo>
                  <a:lnTo>
                    <a:pt x="283" y="136"/>
                  </a:lnTo>
                  <a:lnTo>
                    <a:pt x="282" y="131"/>
                  </a:lnTo>
                  <a:lnTo>
                    <a:pt x="280" y="126"/>
                  </a:lnTo>
                  <a:lnTo>
                    <a:pt x="280" y="120"/>
                  </a:lnTo>
                  <a:lnTo>
                    <a:pt x="278" y="117"/>
                  </a:lnTo>
                  <a:lnTo>
                    <a:pt x="276" y="111"/>
                  </a:lnTo>
                  <a:lnTo>
                    <a:pt x="275" y="106"/>
                  </a:lnTo>
                  <a:lnTo>
                    <a:pt x="274" y="102"/>
                  </a:lnTo>
                  <a:lnTo>
                    <a:pt x="270" y="97"/>
                  </a:lnTo>
                  <a:lnTo>
                    <a:pt x="267" y="92"/>
                  </a:lnTo>
                  <a:lnTo>
                    <a:pt x="266" y="88"/>
                  </a:lnTo>
                  <a:lnTo>
                    <a:pt x="263" y="84"/>
                  </a:lnTo>
                  <a:lnTo>
                    <a:pt x="257" y="78"/>
                  </a:lnTo>
                  <a:lnTo>
                    <a:pt x="252" y="70"/>
                  </a:lnTo>
                  <a:lnTo>
                    <a:pt x="244" y="64"/>
                  </a:lnTo>
                  <a:lnTo>
                    <a:pt x="237" y="56"/>
                  </a:lnTo>
                  <a:lnTo>
                    <a:pt x="230" y="51"/>
                  </a:lnTo>
                  <a:lnTo>
                    <a:pt x="222" y="45"/>
                  </a:lnTo>
                  <a:lnTo>
                    <a:pt x="217" y="43"/>
                  </a:lnTo>
                  <a:lnTo>
                    <a:pt x="213" y="40"/>
                  </a:lnTo>
                  <a:lnTo>
                    <a:pt x="208" y="38"/>
                  </a:lnTo>
                  <a:lnTo>
                    <a:pt x="204" y="36"/>
                  </a:lnTo>
                  <a:lnTo>
                    <a:pt x="196" y="31"/>
                  </a:lnTo>
                  <a:lnTo>
                    <a:pt x="188" y="29"/>
                  </a:lnTo>
                  <a:lnTo>
                    <a:pt x="183" y="26"/>
                  </a:lnTo>
                  <a:lnTo>
                    <a:pt x="178" y="23"/>
                  </a:lnTo>
                  <a:lnTo>
                    <a:pt x="174" y="22"/>
                  </a:lnTo>
                  <a:lnTo>
                    <a:pt x="169" y="21"/>
                  </a:lnTo>
                  <a:lnTo>
                    <a:pt x="164" y="18"/>
                  </a:lnTo>
                  <a:lnTo>
                    <a:pt x="160" y="17"/>
                  </a:lnTo>
                  <a:lnTo>
                    <a:pt x="154" y="16"/>
                  </a:lnTo>
                  <a:lnTo>
                    <a:pt x="151" y="14"/>
                  </a:lnTo>
                  <a:lnTo>
                    <a:pt x="145" y="12"/>
                  </a:lnTo>
                  <a:lnTo>
                    <a:pt x="141" y="12"/>
                  </a:lnTo>
                  <a:lnTo>
                    <a:pt x="136" y="11"/>
                  </a:lnTo>
                  <a:lnTo>
                    <a:pt x="132" y="9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101" y="3"/>
                  </a:lnTo>
                  <a:lnTo>
                    <a:pt x="97" y="3"/>
                  </a:lnTo>
                  <a:lnTo>
                    <a:pt x="90" y="2"/>
                  </a:lnTo>
                  <a:lnTo>
                    <a:pt x="83" y="2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3" y="9"/>
                  </a:lnTo>
                  <a:lnTo>
                    <a:pt x="5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58"/>
            <p:cNvSpPr>
              <a:spLocks/>
            </p:cNvSpPr>
            <p:nvPr/>
          </p:nvSpPr>
          <p:spPr bwMode="auto">
            <a:xfrm flipH="1">
              <a:off x="4216812" y="1801021"/>
              <a:ext cx="134107" cy="78524"/>
            </a:xfrm>
            <a:custGeom>
              <a:avLst/>
              <a:gdLst/>
              <a:ahLst/>
              <a:cxnLst>
                <a:cxn ang="0">
                  <a:pos x="1" y="86"/>
                </a:cxn>
                <a:cxn ang="0">
                  <a:pos x="9" y="86"/>
                </a:cxn>
                <a:cxn ang="0">
                  <a:pos x="22" y="83"/>
                </a:cxn>
                <a:cxn ang="0">
                  <a:pos x="35" y="78"/>
                </a:cxn>
                <a:cxn ang="0">
                  <a:pos x="44" y="70"/>
                </a:cxn>
                <a:cxn ang="0">
                  <a:pos x="49" y="62"/>
                </a:cxn>
                <a:cxn ang="0">
                  <a:pos x="56" y="52"/>
                </a:cxn>
                <a:cxn ang="0">
                  <a:pos x="63" y="42"/>
                </a:cxn>
                <a:cxn ang="0">
                  <a:pos x="72" y="33"/>
                </a:cxn>
                <a:cxn ang="0">
                  <a:pos x="83" y="22"/>
                </a:cxn>
                <a:cxn ang="0">
                  <a:pos x="94" y="13"/>
                </a:cxn>
                <a:cxn ang="0">
                  <a:pos x="107" y="7"/>
                </a:cxn>
                <a:cxn ang="0">
                  <a:pos x="122" y="0"/>
                </a:cxn>
                <a:cxn ang="0">
                  <a:pos x="133" y="0"/>
                </a:cxn>
                <a:cxn ang="0">
                  <a:pos x="142" y="4"/>
                </a:cxn>
                <a:cxn ang="0">
                  <a:pos x="150" y="11"/>
                </a:cxn>
                <a:cxn ang="0">
                  <a:pos x="157" y="20"/>
                </a:cxn>
                <a:cxn ang="0">
                  <a:pos x="161" y="30"/>
                </a:cxn>
                <a:cxn ang="0">
                  <a:pos x="163" y="43"/>
                </a:cxn>
                <a:cxn ang="0">
                  <a:pos x="166" y="56"/>
                </a:cxn>
                <a:cxn ang="0">
                  <a:pos x="142" y="60"/>
                </a:cxn>
                <a:cxn ang="0">
                  <a:pos x="142" y="52"/>
                </a:cxn>
                <a:cxn ang="0">
                  <a:pos x="141" y="43"/>
                </a:cxn>
                <a:cxn ang="0">
                  <a:pos x="140" y="34"/>
                </a:cxn>
                <a:cxn ang="0">
                  <a:pos x="137" y="25"/>
                </a:cxn>
                <a:cxn ang="0">
                  <a:pos x="133" y="18"/>
                </a:cxn>
                <a:cxn ang="0">
                  <a:pos x="126" y="13"/>
                </a:cxn>
                <a:cxn ang="0">
                  <a:pos x="117" y="12"/>
                </a:cxn>
                <a:cxn ang="0">
                  <a:pos x="105" y="14"/>
                </a:cxn>
                <a:cxn ang="0">
                  <a:pos x="94" y="22"/>
                </a:cxn>
                <a:cxn ang="0">
                  <a:pos x="85" y="30"/>
                </a:cxn>
                <a:cxn ang="0">
                  <a:pos x="78" y="42"/>
                </a:cxn>
                <a:cxn ang="0">
                  <a:pos x="71" y="52"/>
                </a:cxn>
                <a:cxn ang="0">
                  <a:pos x="65" y="62"/>
                </a:cxn>
                <a:cxn ang="0">
                  <a:pos x="59" y="70"/>
                </a:cxn>
                <a:cxn ang="0">
                  <a:pos x="56" y="77"/>
                </a:cxn>
                <a:cxn ang="0">
                  <a:pos x="45" y="83"/>
                </a:cxn>
                <a:cxn ang="0">
                  <a:pos x="36" y="88"/>
                </a:cxn>
                <a:cxn ang="0">
                  <a:pos x="26" y="92"/>
                </a:cxn>
                <a:cxn ang="0">
                  <a:pos x="14" y="95"/>
                </a:cxn>
                <a:cxn ang="0">
                  <a:pos x="5" y="95"/>
                </a:cxn>
                <a:cxn ang="0">
                  <a:pos x="1" y="91"/>
                </a:cxn>
                <a:cxn ang="0">
                  <a:pos x="0" y="86"/>
                </a:cxn>
              </a:cxnLst>
              <a:rect l="0" t="0" r="r" b="b"/>
              <a:pathLst>
                <a:path w="168" h="95">
                  <a:moveTo>
                    <a:pt x="0" y="86"/>
                  </a:moveTo>
                  <a:lnTo>
                    <a:pt x="1" y="86"/>
                  </a:lnTo>
                  <a:lnTo>
                    <a:pt x="4" y="86"/>
                  </a:lnTo>
                  <a:lnTo>
                    <a:pt x="9" y="86"/>
                  </a:lnTo>
                  <a:lnTo>
                    <a:pt x="15" y="86"/>
                  </a:lnTo>
                  <a:lnTo>
                    <a:pt x="22" y="83"/>
                  </a:lnTo>
                  <a:lnTo>
                    <a:pt x="30" y="82"/>
                  </a:lnTo>
                  <a:lnTo>
                    <a:pt x="35" y="78"/>
                  </a:lnTo>
                  <a:lnTo>
                    <a:pt x="41" y="74"/>
                  </a:lnTo>
                  <a:lnTo>
                    <a:pt x="44" y="70"/>
                  </a:lnTo>
                  <a:lnTo>
                    <a:pt x="45" y="66"/>
                  </a:lnTo>
                  <a:lnTo>
                    <a:pt x="49" y="62"/>
                  </a:lnTo>
                  <a:lnTo>
                    <a:pt x="52" y="58"/>
                  </a:lnTo>
                  <a:lnTo>
                    <a:pt x="56" y="52"/>
                  </a:lnTo>
                  <a:lnTo>
                    <a:pt x="59" y="48"/>
                  </a:lnTo>
                  <a:lnTo>
                    <a:pt x="63" y="42"/>
                  </a:lnTo>
                  <a:lnTo>
                    <a:pt x="69" y="38"/>
                  </a:lnTo>
                  <a:lnTo>
                    <a:pt x="72" y="33"/>
                  </a:lnTo>
                  <a:lnTo>
                    <a:pt x="78" y="27"/>
                  </a:lnTo>
                  <a:lnTo>
                    <a:pt x="83" y="22"/>
                  </a:lnTo>
                  <a:lnTo>
                    <a:pt x="89" y="18"/>
                  </a:lnTo>
                  <a:lnTo>
                    <a:pt x="94" y="13"/>
                  </a:lnTo>
                  <a:lnTo>
                    <a:pt x="101" y="9"/>
                  </a:lnTo>
                  <a:lnTo>
                    <a:pt x="107" y="7"/>
                  </a:lnTo>
                  <a:lnTo>
                    <a:pt x="115" y="4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9" y="2"/>
                  </a:lnTo>
                  <a:lnTo>
                    <a:pt x="142" y="4"/>
                  </a:lnTo>
                  <a:lnTo>
                    <a:pt x="148" y="7"/>
                  </a:lnTo>
                  <a:lnTo>
                    <a:pt x="150" y="11"/>
                  </a:lnTo>
                  <a:lnTo>
                    <a:pt x="154" y="16"/>
                  </a:lnTo>
                  <a:lnTo>
                    <a:pt x="157" y="20"/>
                  </a:lnTo>
                  <a:lnTo>
                    <a:pt x="159" y="25"/>
                  </a:lnTo>
                  <a:lnTo>
                    <a:pt x="161" y="30"/>
                  </a:lnTo>
                  <a:lnTo>
                    <a:pt x="163" y="38"/>
                  </a:lnTo>
                  <a:lnTo>
                    <a:pt x="163" y="43"/>
                  </a:lnTo>
                  <a:lnTo>
                    <a:pt x="166" y="51"/>
                  </a:lnTo>
                  <a:lnTo>
                    <a:pt x="166" y="56"/>
                  </a:lnTo>
                  <a:lnTo>
                    <a:pt x="168" y="64"/>
                  </a:lnTo>
                  <a:lnTo>
                    <a:pt x="142" y="60"/>
                  </a:lnTo>
                  <a:lnTo>
                    <a:pt x="142" y="57"/>
                  </a:lnTo>
                  <a:lnTo>
                    <a:pt x="142" y="52"/>
                  </a:lnTo>
                  <a:lnTo>
                    <a:pt x="141" y="47"/>
                  </a:lnTo>
                  <a:lnTo>
                    <a:pt x="141" y="43"/>
                  </a:lnTo>
                  <a:lnTo>
                    <a:pt x="140" y="38"/>
                  </a:lnTo>
                  <a:lnTo>
                    <a:pt x="140" y="34"/>
                  </a:lnTo>
                  <a:lnTo>
                    <a:pt x="139" y="30"/>
                  </a:lnTo>
                  <a:lnTo>
                    <a:pt x="137" y="25"/>
                  </a:lnTo>
                  <a:lnTo>
                    <a:pt x="135" y="21"/>
                  </a:lnTo>
                  <a:lnTo>
                    <a:pt x="133" y="18"/>
                  </a:lnTo>
                  <a:lnTo>
                    <a:pt x="130" y="14"/>
                  </a:lnTo>
                  <a:lnTo>
                    <a:pt x="126" y="13"/>
                  </a:lnTo>
                  <a:lnTo>
                    <a:pt x="122" y="12"/>
                  </a:lnTo>
                  <a:lnTo>
                    <a:pt x="117" y="12"/>
                  </a:lnTo>
                  <a:lnTo>
                    <a:pt x="110" y="12"/>
                  </a:lnTo>
                  <a:lnTo>
                    <a:pt x="105" y="14"/>
                  </a:lnTo>
                  <a:lnTo>
                    <a:pt x="100" y="17"/>
                  </a:lnTo>
                  <a:lnTo>
                    <a:pt x="94" y="22"/>
                  </a:lnTo>
                  <a:lnTo>
                    <a:pt x="89" y="26"/>
                  </a:lnTo>
                  <a:lnTo>
                    <a:pt x="85" y="30"/>
                  </a:lnTo>
                  <a:lnTo>
                    <a:pt x="82" y="36"/>
                  </a:lnTo>
                  <a:lnTo>
                    <a:pt x="78" y="42"/>
                  </a:lnTo>
                  <a:lnTo>
                    <a:pt x="74" y="47"/>
                  </a:lnTo>
                  <a:lnTo>
                    <a:pt x="71" y="52"/>
                  </a:lnTo>
                  <a:lnTo>
                    <a:pt x="67" y="56"/>
                  </a:lnTo>
                  <a:lnTo>
                    <a:pt x="65" y="62"/>
                  </a:lnTo>
                  <a:lnTo>
                    <a:pt x="62" y="66"/>
                  </a:lnTo>
                  <a:lnTo>
                    <a:pt x="59" y="70"/>
                  </a:lnTo>
                  <a:lnTo>
                    <a:pt x="57" y="73"/>
                  </a:lnTo>
                  <a:lnTo>
                    <a:pt x="56" y="77"/>
                  </a:lnTo>
                  <a:lnTo>
                    <a:pt x="50" y="79"/>
                  </a:lnTo>
                  <a:lnTo>
                    <a:pt x="45" y="83"/>
                  </a:lnTo>
                  <a:lnTo>
                    <a:pt x="40" y="86"/>
                  </a:lnTo>
                  <a:lnTo>
                    <a:pt x="36" y="88"/>
                  </a:lnTo>
                  <a:lnTo>
                    <a:pt x="30" y="91"/>
                  </a:lnTo>
                  <a:lnTo>
                    <a:pt x="26" y="92"/>
                  </a:lnTo>
                  <a:lnTo>
                    <a:pt x="19" y="93"/>
                  </a:lnTo>
                  <a:lnTo>
                    <a:pt x="14" y="95"/>
                  </a:lnTo>
                  <a:lnTo>
                    <a:pt x="9" y="95"/>
                  </a:lnTo>
                  <a:lnTo>
                    <a:pt x="5" y="95"/>
                  </a:lnTo>
                  <a:lnTo>
                    <a:pt x="1" y="92"/>
                  </a:lnTo>
                  <a:lnTo>
                    <a:pt x="1" y="91"/>
                  </a:lnTo>
                  <a:lnTo>
                    <a:pt x="0" y="87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Freeform 59"/>
            <p:cNvSpPr>
              <a:spLocks/>
            </p:cNvSpPr>
            <p:nvPr/>
          </p:nvSpPr>
          <p:spPr bwMode="auto">
            <a:xfrm flipH="1">
              <a:off x="4186834" y="1750899"/>
              <a:ext cx="170396" cy="118622"/>
            </a:xfrm>
            <a:custGeom>
              <a:avLst/>
              <a:gdLst/>
              <a:ahLst/>
              <a:cxnLst>
                <a:cxn ang="0">
                  <a:pos x="6" y="76"/>
                </a:cxn>
                <a:cxn ang="0">
                  <a:pos x="12" y="67"/>
                </a:cxn>
                <a:cxn ang="0">
                  <a:pos x="22" y="55"/>
                </a:cxn>
                <a:cxn ang="0">
                  <a:pos x="32" y="45"/>
                </a:cxn>
                <a:cxn ang="0">
                  <a:pos x="42" y="37"/>
                </a:cxn>
                <a:cxn ang="0">
                  <a:pos x="51" y="31"/>
                </a:cxn>
                <a:cxn ang="0">
                  <a:pos x="60" y="23"/>
                </a:cxn>
                <a:cxn ang="0">
                  <a:pos x="70" y="18"/>
                </a:cxn>
                <a:cxn ang="0">
                  <a:pos x="82" y="13"/>
                </a:cxn>
                <a:cxn ang="0">
                  <a:pos x="93" y="9"/>
                </a:cxn>
                <a:cxn ang="0">
                  <a:pos x="105" y="9"/>
                </a:cxn>
                <a:cxn ang="0">
                  <a:pos x="119" y="9"/>
                </a:cxn>
                <a:cxn ang="0">
                  <a:pos x="132" y="11"/>
                </a:cxn>
                <a:cxn ang="0">
                  <a:pos x="144" y="17"/>
                </a:cxn>
                <a:cxn ang="0">
                  <a:pos x="156" y="23"/>
                </a:cxn>
                <a:cxn ang="0">
                  <a:pos x="165" y="31"/>
                </a:cxn>
                <a:cxn ang="0">
                  <a:pos x="171" y="40"/>
                </a:cxn>
                <a:cxn ang="0">
                  <a:pos x="178" y="48"/>
                </a:cxn>
                <a:cxn ang="0">
                  <a:pos x="182" y="57"/>
                </a:cxn>
                <a:cxn ang="0">
                  <a:pos x="186" y="67"/>
                </a:cxn>
                <a:cxn ang="0">
                  <a:pos x="188" y="76"/>
                </a:cxn>
                <a:cxn ang="0">
                  <a:pos x="189" y="85"/>
                </a:cxn>
                <a:cxn ang="0">
                  <a:pos x="191" y="94"/>
                </a:cxn>
                <a:cxn ang="0">
                  <a:pos x="192" y="106"/>
                </a:cxn>
                <a:cxn ang="0">
                  <a:pos x="191" y="119"/>
                </a:cxn>
                <a:cxn ang="0">
                  <a:pos x="189" y="126"/>
                </a:cxn>
                <a:cxn ang="0">
                  <a:pos x="214" y="142"/>
                </a:cxn>
                <a:cxn ang="0">
                  <a:pos x="214" y="137"/>
                </a:cxn>
                <a:cxn ang="0">
                  <a:pos x="214" y="124"/>
                </a:cxn>
                <a:cxn ang="0">
                  <a:pos x="214" y="114"/>
                </a:cxn>
                <a:cxn ang="0">
                  <a:pos x="213" y="103"/>
                </a:cxn>
                <a:cxn ang="0">
                  <a:pos x="211" y="93"/>
                </a:cxn>
                <a:cxn ang="0">
                  <a:pos x="210" y="81"/>
                </a:cxn>
                <a:cxn ang="0">
                  <a:pos x="206" y="70"/>
                </a:cxn>
                <a:cxn ang="0">
                  <a:pos x="202" y="57"/>
                </a:cxn>
                <a:cxn ang="0">
                  <a:pos x="196" y="45"/>
                </a:cxn>
                <a:cxn ang="0">
                  <a:pos x="191" y="35"/>
                </a:cxn>
                <a:cxn ang="0">
                  <a:pos x="183" y="26"/>
                </a:cxn>
                <a:cxn ang="0">
                  <a:pos x="174" y="17"/>
                </a:cxn>
                <a:cxn ang="0">
                  <a:pos x="163" y="9"/>
                </a:cxn>
                <a:cxn ang="0">
                  <a:pos x="152" y="5"/>
                </a:cxn>
                <a:cxn ang="0">
                  <a:pos x="138" y="1"/>
                </a:cxn>
                <a:cxn ang="0">
                  <a:pos x="125" y="0"/>
                </a:cxn>
                <a:cxn ang="0">
                  <a:pos x="113" y="0"/>
                </a:cxn>
                <a:cxn ang="0">
                  <a:pos x="101" y="1"/>
                </a:cxn>
                <a:cxn ang="0">
                  <a:pos x="90" y="2"/>
                </a:cxn>
                <a:cxn ang="0">
                  <a:pos x="78" y="6"/>
                </a:cxn>
                <a:cxn ang="0">
                  <a:pos x="67" y="11"/>
                </a:cxn>
                <a:cxn ang="0">
                  <a:pos x="58" y="17"/>
                </a:cxn>
                <a:cxn ang="0">
                  <a:pos x="48" y="23"/>
                </a:cxn>
                <a:cxn ang="0">
                  <a:pos x="39" y="30"/>
                </a:cxn>
                <a:cxn ang="0">
                  <a:pos x="30" y="37"/>
                </a:cxn>
                <a:cxn ang="0">
                  <a:pos x="23" y="45"/>
                </a:cxn>
                <a:cxn ang="0">
                  <a:pos x="9" y="59"/>
                </a:cxn>
                <a:cxn ang="0">
                  <a:pos x="0" y="75"/>
                </a:cxn>
                <a:cxn ang="0">
                  <a:pos x="6" y="79"/>
                </a:cxn>
              </a:cxnLst>
              <a:rect l="0" t="0" r="r" b="b"/>
              <a:pathLst>
                <a:path w="214" h="142">
                  <a:moveTo>
                    <a:pt x="6" y="79"/>
                  </a:moveTo>
                  <a:lnTo>
                    <a:pt x="6" y="76"/>
                  </a:lnTo>
                  <a:lnTo>
                    <a:pt x="9" y="72"/>
                  </a:lnTo>
                  <a:lnTo>
                    <a:pt x="12" y="67"/>
                  </a:lnTo>
                  <a:lnTo>
                    <a:pt x="17" y="62"/>
                  </a:lnTo>
                  <a:lnTo>
                    <a:pt x="22" y="55"/>
                  </a:lnTo>
                  <a:lnTo>
                    <a:pt x="30" y="49"/>
                  </a:lnTo>
                  <a:lnTo>
                    <a:pt x="32" y="45"/>
                  </a:lnTo>
                  <a:lnTo>
                    <a:pt x="38" y="41"/>
                  </a:lnTo>
                  <a:lnTo>
                    <a:pt x="42" y="37"/>
                  </a:lnTo>
                  <a:lnTo>
                    <a:pt x="47" y="35"/>
                  </a:lnTo>
                  <a:lnTo>
                    <a:pt x="51" y="31"/>
                  </a:lnTo>
                  <a:lnTo>
                    <a:pt x="56" y="27"/>
                  </a:lnTo>
                  <a:lnTo>
                    <a:pt x="60" y="23"/>
                  </a:lnTo>
                  <a:lnTo>
                    <a:pt x="66" y="22"/>
                  </a:lnTo>
                  <a:lnTo>
                    <a:pt x="70" y="18"/>
                  </a:lnTo>
                  <a:lnTo>
                    <a:pt x="77" y="15"/>
                  </a:lnTo>
                  <a:lnTo>
                    <a:pt x="82" y="13"/>
                  </a:lnTo>
                  <a:lnTo>
                    <a:pt x="88" y="11"/>
                  </a:lnTo>
                  <a:lnTo>
                    <a:pt x="93" y="9"/>
                  </a:lnTo>
                  <a:lnTo>
                    <a:pt x="100" y="9"/>
                  </a:lnTo>
                  <a:lnTo>
                    <a:pt x="105" y="9"/>
                  </a:lnTo>
                  <a:lnTo>
                    <a:pt x="113" y="9"/>
                  </a:lnTo>
                  <a:lnTo>
                    <a:pt x="119" y="9"/>
                  </a:lnTo>
                  <a:lnTo>
                    <a:pt x="126" y="10"/>
                  </a:lnTo>
                  <a:lnTo>
                    <a:pt x="132" y="11"/>
                  </a:lnTo>
                  <a:lnTo>
                    <a:pt x="139" y="15"/>
                  </a:lnTo>
                  <a:lnTo>
                    <a:pt x="144" y="17"/>
                  </a:lnTo>
                  <a:lnTo>
                    <a:pt x="150" y="20"/>
                  </a:lnTo>
                  <a:lnTo>
                    <a:pt x="156" y="23"/>
                  </a:lnTo>
                  <a:lnTo>
                    <a:pt x="161" y="27"/>
                  </a:lnTo>
                  <a:lnTo>
                    <a:pt x="165" y="31"/>
                  </a:lnTo>
                  <a:lnTo>
                    <a:pt x="169" y="35"/>
                  </a:lnTo>
                  <a:lnTo>
                    <a:pt x="171" y="40"/>
                  </a:lnTo>
                  <a:lnTo>
                    <a:pt x="176" y="44"/>
                  </a:lnTo>
                  <a:lnTo>
                    <a:pt x="178" y="48"/>
                  </a:lnTo>
                  <a:lnTo>
                    <a:pt x="180" y="53"/>
                  </a:lnTo>
                  <a:lnTo>
                    <a:pt x="182" y="57"/>
                  </a:lnTo>
                  <a:lnTo>
                    <a:pt x="184" y="62"/>
                  </a:lnTo>
                  <a:lnTo>
                    <a:pt x="186" y="67"/>
                  </a:lnTo>
                  <a:lnTo>
                    <a:pt x="187" y="71"/>
                  </a:lnTo>
                  <a:lnTo>
                    <a:pt x="188" y="76"/>
                  </a:lnTo>
                  <a:lnTo>
                    <a:pt x="189" y="81"/>
                  </a:lnTo>
                  <a:lnTo>
                    <a:pt x="189" y="85"/>
                  </a:lnTo>
                  <a:lnTo>
                    <a:pt x="191" y="90"/>
                  </a:lnTo>
                  <a:lnTo>
                    <a:pt x="191" y="94"/>
                  </a:lnTo>
                  <a:lnTo>
                    <a:pt x="192" y="99"/>
                  </a:lnTo>
                  <a:lnTo>
                    <a:pt x="192" y="106"/>
                  </a:lnTo>
                  <a:lnTo>
                    <a:pt x="192" y="114"/>
                  </a:lnTo>
                  <a:lnTo>
                    <a:pt x="191" y="119"/>
                  </a:lnTo>
                  <a:lnTo>
                    <a:pt x="189" y="124"/>
                  </a:lnTo>
                  <a:lnTo>
                    <a:pt x="189" y="126"/>
                  </a:lnTo>
                  <a:lnTo>
                    <a:pt x="189" y="128"/>
                  </a:lnTo>
                  <a:lnTo>
                    <a:pt x="214" y="142"/>
                  </a:lnTo>
                  <a:lnTo>
                    <a:pt x="214" y="141"/>
                  </a:lnTo>
                  <a:lnTo>
                    <a:pt x="214" y="137"/>
                  </a:lnTo>
                  <a:lnTo>
                    <a:pt x="214" y="130"/>
                  </a:lnTo>
                  <a:lnTo>
                    <a:pt x="214" y="124"/>
                  </a:lnTo>
                  <a:lnTo>
                    <a:pt x="214" y="119"/>
                  </a:lnTo>
                  <a:lnTo>
                    <a:pt x="214" y="114"/>
                  </a:lnTo>
                  <a:lnTo>
                    <a:pt x="213" y="108"/>
                  </a:lnTo>
                  <a:lnTo>
                    <a:pt x="213" y="103"/>
                  </a:lnTo>
                  <a:lnTo>
                    <a:pt x="211" y="98"/>
                  </a:lnTo>
                  <a:lnTo>
                    <a:pt x="211" y="93"/>
                  </a:lnTo>
                  <a:lnTo>
                    <a:pt x="210" y="88"/>
                  </a:lnTo>
                  <a:lnTo>
                    <a:pt x="210" y="81"/>
                  </a:lnTo>
                  <a:lnTo>
                    <a:pt x="208" y="75"/>
                  </a:lnTo>
                  <a:lnTo>
                    <a:pt x="206" y="70"/>
                  </a:lnTo>
                  <a:lnTo>
                    <a:pt x="204" y="63"/>
                  </a:lnTo>
                  <a:lnTo>
                    <a:pt x="202" y="57"/>
                  </a:lnTo>
                  <a:lnTo>
                    <a:pt x="198" y="52"/>
                  </a:lnTo>
                  <a:lnTo>
                    <a:pt x="196" y="45"/>
                  </a:lnTo>
                  <a:lnTo>
                    <a:pt x="193" y="40"/>
                  </a:lnTo>
                  <a:lnTo>
                    <a:pt x="191" y="35"/>
                  </a:lnTo>
                  <a:lnTo>
                    <a:pt x="187" y="30"/>
                  </a:lnTo>
                  <a:lnTo>
                    <a:pt x="183" y="26"/>
                  </a:lnTo>
                  <a:lnTo>
                    <a:pt x="178" y="20"/>
                  </a:lnTo>
                  <a:lnTo>
                    <a:pt x="174" y="17"/>
                  </a:lnTo>
                  <a:lnTo>
                    <a:pt x="167" y="11"/>
                  </a:lnTo>
                  <a:lnTo>
                    <a:pt x="163" y="9"/>
                  </a:lnTo>
                  <a:lnTo>
                    <a:pt x="157" y="6"/>
                  </a:lnTo>
                  <a:lnTo>
                    <a:pt x="152" y="5"/>
                  </a:lnTo>
                  <a:lnTo>
                    <a:pt x="144" y="2"/>
                  </a:lnTo>
                  <a:lnTo>
                    <a:pt x="138" y="1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3" y="0"/>
                  </a:lnTo>
                  <a:lnTo>
                    <a:pt x="106" y="0"/>
                  </a:lnTo>
                  <a:lnTo>
                    <a:pt x="101" y="1"/>
                  </a:lnTo>
                  <a:lnTo>
                    <a:pt x="95" y="1"/>
                  </a:lnTo>
                  <a:lnTo>
                    <a:pt x="90" y="2"/>
                  </a:lnTo>
                  <a:lnTo>
                    <a:pt x="83" y="4"/>
                  </a:lnTo>
                  <a:lnTo>
                    <a:pt x="78" y="6"/>
                  </a:lnTo>
                  <a:lnTo>
                    <a:pt x="71" y="9"/>
                  </a:lnTo>
                  <a:lnTo>
                    <a:pt x="67" y="11"/>
                  </a:lnTo>
                  <a:lnTo>
                    <a:pt x="62" y="14"/>
                  </a:lnTo>
                  <a:lnTo>
                    <a:pt x="58" y="17"/>
                  </a:lnTo>
                  <a:lnTo>
                    <a:pt x="52" y="19"/>
                  </a:lnTo>
                  <a:lnTo>
                    <a:pt x="48" y="23"/>
                  </a:lnTo>
                  <a:lnTo>
                    <a:pt x="43" y="26"/>
                  </a:lnTo>
                  <a:lnTo>
                    <a:pt x="39" y="30"/>
                  </a:lnTo>
                  <a:lnTo>
                    <a:pt x="34" y="33"/>
                  </a:lnTo>
                  <a:lnTo>
                    <a:pt x="30" y="37"/>
                  </a:lnTo>
                  <a:lnTo>
                    <a:pt x="26" y="40"/>
                  </a:lnTo>
                  <a:lnTo>
                    <a:pt x="23" y="45"/>
                  </a:lnTo>
                  <a:lnTo>
                    <a:pt x="16" y="52"/>
                  </a:lnTo>
                  <a:lnTo>
                    <a:pt x="9" y="59"/>
                  </a:lnTo>
                  <a:lnTo>
                    <a:pt x="4" y="67"/>
                  </a:lnTo>
                  <a:lnTo>
                    <a:pt x="0" y="75"/>
                  </a:lnTo>
                  <a:lnTo>
                    <a:pt x="6" y="79"/>
                  </a:lnTo>
                  <a:lnTo>
                    <a:pt x="6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60"/>
            <p:cNvSpPr>
              <a:spLocks/>
            </p:cNvSpPr>
            <p:nvPr/>
          </p:nvSpPr>
          <p:spPr bwMode="auto">
            <a:xfrm flipH="1">
              <a:off x="4059038" y="1852814"/>
              <a:ext cx="178284" cy="275669"/>
            </a:xfrm>
            <a:custGeom>
              <a:avLst/>
              <a:gdLst/>
              <a:ahLst/>
              <a:cxnLst>
                <a:cxn ang="0">
                  <a:pos x="148" y="67"/>
                </a:cxn>
                <a:cxn ang="0">
                  <a:pos x="160" y="46"/>
                </a:cxn>
                <a:cxn ang="0">
                  <a:pos x="137" y="34"/>
                </a:cxn>
                <a:cxn ang="0">
                  <a:pos x="120" y="42"/>
                </a:cxn>
                <a:cxn ang="0">
                  <a:pos x="116" y="37"/>
                </a:cxn>
                <a:cxn ang="0">
                  <a:pos x="124" y="18"/>
                </a:cxn>
                <a:cxn ang="0">
                  <a:pos x="148" y="2"/>
                </a:cxn>
                <a:cxn ang="0">
                  <a:pos x="176" y="2"/>
                </a:cxn>
                <a:cxn ang="0">
                  <a:pos x="203" y="18"/>
                </a:cxn>
                <a:cxn ang="0">
                  <a:pos x="220" y="47"/>
                </a:cxn>
                <a:cxn ang="0">
                  <a:pos x="225" y="68"/>
                </a:cxn>
                <a:cxn ang="0">
                  <a:pos x="224" y="94"/>
                </a:cxn>
                <a:cxn ang="0">
                  <a:pos x="220" y="112"/>
                </a:cxn>
                <a:cxn ang="0">
                  <a:pos x="213" y="124"/>
                </a:cxn>
                <a:cxn ang="0">
                  <a:pos x="218" y="139"/>
                </a:cxn>
                <a:cxn ang="0">
                  <a:pos x="221" y="164"/>
                </a:cxn>
                <a:cxn ang="0">
                  <a:pos x="218" y="184"/>
                </a:cxn>
                <a:cxn ang="0">
                  <a:pos x="209" y="206"/>
                </a:cxn>
                <a:cxn ang="0">
                  <a:pos x="192" y="226"/>
                </a:cxn>
                <a:cxn ang="0">
                  <a:pos x="172" y="240"/>
                </a:cxn>
                <a:cxn ang="0">
                  <a:pos x="154" y="248"/>
                </a:cxn>
                <a:cxn ang="0">
                  <a:pos x="143" y="257"/>
                </a:cxn>
                <a:cxn ang="0">
                  <a:pos x="126" y="284"/>
                </a:cxn>
                <a:cxn ang="0">
                  <a:pos x="111" y="302"/>
                </a:cxn>
                <a:cxn ang="0">
                  <a:pos x="90" y="316"/>
                </a:cxn>
                <a:cxn ang="0">
                  <a:pos x="65" y="328"/>
                </a:cxn>
                <a:cxn ang="0">
                  <a:pos x="36" y="329"/>
                </a:cxn>
                <a:cxn ang="0">
                  <a:pos x="17" y="327"/>
                </a:cxn>
                <a:cxn ang="0">
                  <a:pos x="0" y="320"/>
                </a:cxn>
                <a:cxn ang="0">
                  <a:pos x="20" y="314"/>
                </a:cxn>
                <a:cxn ang="0">
                  <a:pos x="39" y="319"/>
                </a:cxn>
                <a:cxn ang="0">
                  <a:pos x="60" y="316"/>
                </a:cxn>
                <a:cxn ang="0">
                  <a:pos x="84" y="305"/>
                </a:cxn>
                <a:cxn ang="0">
                  <a:pos x="103" y="292"/>
                </a:cxn>
                <a:cxn ang="0">
                  <a:pos x="126" y="263"/>
                </a:cxn>
                <a:cxn ang="0">
                  <a:pos x="135" y="248"/>
                </a:cxn>
                <a:cxn ang="0">
                  <a:pos x="148" y="240"/>
                </a:cxn>
                <a:cxn ang="0">
                  <a:pos x="168" y="228"/>
                </a:cxn>
                <a:cxn ang="0">
                  <a:pos x="192" y="206"/>
                </a:cxn>
                <a:cxn ang="0">
                  <a:pos x="204" y="186"/>
                </a:cxn>
                <a:cxn ang="0">
                  <a:pos x="209" y="165"/>
                </a:cxn>
                <a:cxn ang="0">
                  <a:pos x="208" y="142"/>
                </a:cxn>
                <a:cxn ang="0">
                  <a:pos x="199" y="143"/>
                </a:cxn>
                <a:cxn ang="0">
                  <a:pos x="181" y="153"/>
                </a:cxn>
                <a:cxn ang="0">
                  <a:pos x="157" y="155"/>
                </a:cxn>
                <a:cxn ang="0">
                  <a:pos x="152" y="140"/>
                </a:cxn>
                <a:cxn ang="0">
                  <a:pos x="172" y="138"/>
                </a:cxn>
                <a:cxn ang="0">
                  <a:pos x="198" y="126"/>
                </a:cxn>
                <a:cxn ang="0">
                  <a:pos x="212" y="104"/>
                </a:cxn>
                <a:cxn ang="0">
                  <a:pos x="217" y="84"/>
                </a:cxn>
                <a:cxn ang="0">
                  <a:pos x="216" y="58"/>
                </a:cxn>
                <a:cxn ang="0">
                  <a:pos x="208" y="36"/>
                </a:cxn>
                <a:cxn ang="0">
                  <a:pos x="190" y="16"/>
                </a:cxn>
                <a:cxn ang="0">
                  <a:pos x="161" y="9"/>
                </a:cxn>
                <a:cxn ang="0">
                  <a:pos x="138" y="18"/>
                </a:cxn>
                <a:cxn ang="0">
                  <a:pos x="138" y="24"/>
                </a:cxn>
                <a:cxn ang="0">
                  <a:pos x="163" y="31"/>
                </a:cxn>
                <a:cxn ang="0">
                  <a:pos x="170" y="47"/>
                </a:cxn>
                <a:cxn ang="0">
                  <a:pos x="168" y="67"/>
                </a:cxn>
                <a:cxn ang="0">
                  <a:pos x="150" y="86"/>
                </a:cxn>
                <a:cxn ang="0">
                  <a:pos x="139" y="75"/>
                </a:cxn>
              </a:cxnLst>
              <a:rect l="0" t="0" r="r" b="b"/>
              <a:pathLst>
                <a:path w="226" h="329">
                  <a:moveTo>
                    <a:pt x="139" y="75"/>
                  </a:moveTo>
                  <a:lnTo>
                    <a:pt x="139" y="72"/>
                  </a:lnTo>
                  <a:lnTo>
                    <a:pt x="144" y="71"/>
                  </a:lnTo>
                  <a:lnTo>
                    <a:pt x="148" y="67"/>
                  </a:lnTo>
                  <a:lnTo>
                    <a:pt x="154" y="63"/>
                  </a:lnTo>
                  <a:lnTo>
                    <a:pt x="157" y="58"/>
                  </a:lnTo>
                  <a:lnTo>
                    <a:pt x="160" y="53"/>
                  </a:lnTo>
                  <a:lnTo>
                    <a:pt x="160" y="46"/>
                  </a:lnTo>
                  <a:lnTo>
                    <a:pt x="156" y="42"/>
                  </a:lnTo>
                  <a:lnTo>
                    <a:pt x="150" y="37"/>
                  </a:lnTo>
                  <a:lnTo>
                    <a:pt x="144" y="36"/>
                  </a:lnTo>
                  <a:lnTo>
                    <a:pt x="137" y="34"/>
                  </a:lnTo>
                  <a:lnTo>
                    <a:pt x="132" y="37"/>
                  </a:lnTo>
                  <a:lnTo>
                    <a:pt x="126" y="38"/>
                  </a:lnTo>
                  <a:lnTo>
                    <a:pt x="122" y="41"/>
                  </a:lnTo>
                  <a:lnTo>
                    <a:pt x="120" y="42"/>
                  </a:lnTo>
                  <a:lnTo>
                    <a:pt x="120" y="44"/>
                  </a:lnTo>
                  <a:lnTo>
                    <a:pt x="119" y="42"/>
                  </a:lnTo>
                  <a:lnTo>
                    <a:pt x="117" y="40"/>
                  </a:lnTo>
                  <a:lnTo>
                    <a:pt x="116" y="37"/>
                  </a:lnTo>
                  <a:lnTo>
                    <a:pt x="116" y="33"/>
                  </a:lnTo>
                  <a:lnTo>
                    <a:pt x="116" y="28"/>
                  </a:lnTo>
                  <a:lnTo>
                    <a:pt x="121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4" y="10"/>
                  </a:lnTo>
                  <a:lnTo>
                    <a:pt x="141" y="6"/>
                  </a:lnTo>
                  <a:lnTo>
                    <a:pt x="148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70" y="1"/>
                  </a:lnTo>
                  <a:lnTo>
                    <a:pt x="176" y="2"/>
                  </a:lnTo>
                  <a:lnTo>
                    <a:pt x="183" y="3"/>
                  </a:lnTo>
                  <a:lnTo>
                    <a:pt x="190" y="9"/>
                  </a:lnTo>
                  <a:lnTo>
                    <a:pt x="198" y="14"/>
                  </a:lnTo>
                  <a:lnTo>
                    <a:pt x="203" y="18"/>
                  </a:lnTo>
                  <a:lnTo>
                    <a:pt x="208" y="25"/>
                  </a:lnTo>
                  <a:lnTo>
                    <a:pt x="212" y="32"/>
                  </a:lnTo>
                  <a:lnTo>
                    <a:pt x="217" y="40"/>
                  </a:lnTo>
                  <a:lnTo>
                    <a:pt x="220" y="47"/>
                  </a:lnTo>
                  <a:lnTo>
                    <a:pt x="224" y="56"/>
                  </a:lnTo>
                  <a:lnTo>
                    <a:pt x="224" y="60"/>
                  </a:lnTo>
                  <a:lnTo>
                    <a:pt x="225" y="64"/>
                  </a:lnTo>
                  <a:lnTo>
                    <a:pt x="225" y="68"/>
                  </a:lnTo>
                  <a:lnTo>
                    <a:pt x="226" y="73"/>
                  </a:lnTo>
                  <a:lnTo>
                    <a:pt x="225" y="80"/>
                  </a:lnTo>
                  <a:lnTo>
                    <a:pt x="225" y="87"/>
                  </a:lnTo>
                  <a:lnTo>
                    <a:pt x="224" y="94"/>
                  </a:lnTo>
                  <a:lnTo>
                    <a:pt x="224" y="100"/>
                  </a:lnTo>
                  <a:lnTo>
                    <a:pt x="222" y="104"/>
                  </a:lnTo>
                  <a:lnTo>
                    <a:pt x="221" y="108"/>
                  </a:lnTo>
                  <a:lnTo>
                    <a:pt x="220" y="112"/>
                  </a:lnTo>
                  <a:lnTo>
                    <a:pt x="220" y="116"/>
                  </a:lnTo>
                  <a:lnTo>
                    <a:pt x="217" y="120"/>
                  </a:lnTo>
                  <a:lnTo>
                    <a:pt x="215" y="122"/>
                  </a:lnTo>
                  <a:lnTo>
                    <a:pt x="213" y="124"/>
                  </a:lnTo>
                  <a:lnTo>
                    <a:pt x="213" y="125"/>
                  </a:lnTo>
                  <a:lnTo>
                    <a:pt x="215" y="128"/>
                  </a:lnTo>
                  <a:lnTo>
                    <a:pt x="216" y="133"/>
                  </a:lnTo>
                  <a:lnTo>
                    <a:pt x="218" y="139"/>
                  </a:lnTo>
                  <a:lnTo>
                    <a:pt x="218" y="146"/>
                  </a:lnTo>
                  <a:lnTo>
                    <a:pt x="220" y="155"/>
                  </a:lnTo>
                  <a:lnTo>
                    <a:pt x="220" y="160"/>
                  </a:lnTo>
                  <a:lnTo>
                    <a:pt x="221" y="164"/>
                  </a:lnTo>
                  <a:lnTo>
                    <a:pt x="221" y="170"/>
                  </a:lnTo>
                  <a:lnTo>
                    <a:pt x="221" y="175"/>
                  </a:lnTo>
                  <a:lnTo>
                    <a:pt x="220" y="181"/>
                  </a:lnTo>
                  <a:lnTo>
                    <a:pt x="218" y="184"/>
                  </a:lnTo>
                  <a:lnTo>
                    <a:pt x="217" y="191"/>
                  </a:lnTo>
                  <a:lnTo>
                    <a:pt x="216" y="196"/>
                  </a:lnTo>
                  <a:lnTo>
                    <a:pt x="212" y="200"/>
                  </a:lnTo>
                  <a:lnTo>
                    <a:pt x="209" y="206"/>
                  </a:lnTo>
                  <a:lnTo>
                    <a:pt x="205" y="212"/>
                  </a:lnTo>
                  <a:lnTo>
                    <a:pt x="203" y="217"/>
                  </a:lnTo>
                  <a:lnTo>
                    <a:pt x="198" y="222"/>
                  </a:lnTo>
                  <a:lnTo>
                    <a:pt x="192" y="226"/>
                  </a:lnTo>
                  <a:lnTo>
                    <a:pt x="186" y="231"/>
                  </a:lnTo>
                  <a:lnTo>
                    <a:pt x="180" y="236"/>
                  </a:lnTo>
                  <a:lnTo>
                    <a:pt x="176" y="237"/>
                  </a:lnTo>
                  <a:lnTo>
                    <a:pt x="172" y="240"/>
                  </a:lnTo>
                  <a:lnTo>
                    <a:pt x="168" y="243"/>
                  </a:lnTo>
                  <a:lnTo>
                    <a:pt x="164" y="244"/>
                  </a:lnTo>
                  <a:lnTo>
                    <a:pt x="159" y="246"/>
                  </a:lnTo>
                  <a:lnTo>
                    <a:pt x="154" y="248"/>
                  </a:lnTo>
                  <a:lnTo>
                    <a:pt x="150" y="250"/>
                  </a:lnTo>
                  <a:lnTo>
                    <a:pt x="146" y="252"/>
                  </a:lnTo>
                  <a:lnTo>
                    <a:pt x="144" y="253"/>
                  </a:lnTo>
                  <a:lnTo>
                    <a:pt x="143" y="257"/>
                  </a:lnTo>
                  <a:lnTo>
                    <a:pt x="139" y="261"/>
                  </a:lnTo>
                  <a:lnTo>
                    <a:pt x="137" y="268"/>
                  </a:lnTo>
                  <a:lnTo>
                    <a:pt x="132" y="276"/>
                  </a:lnTo>
                  <a:lnTo>
                    <a:pt x="126" y="284"/>
                  </a:lnTo>
                  <a:lnTo>
                    <a:pt x="122" y="288"/>
                  </a:lnTo>
                  <a:lnTo>
                    <a:pt x="119" y="293"/>
                  </a:lnTo>
                  <a:lnTo>
                    <a:pt x="115" y="297"/>
                  </a:lnTo>
                  <a:lnTo>
                    <a:pt x="111" y="302"/>
                  </a:lnTo>
                  <a:lnTo>
                    <a:pt x="106" y="305"/>
                  </a:lnTo>
                  <a:lnTo>
                    <a:pt x="100" y="308"/>
                  </a:lnTo>
                  <a:lnTo>
                    <a:pt x="95" y="312"/>
                  </a:lnTo>
                  <a:lnTo>
                    <a:pt x="90" y="316"/>
                  </a:lnTo>
                  <a:lnTo>
                    <a:pt x="84" y="320"/>
                  </a:lnTo>
                  <a:lnTo>
                    <a:pt x="78" y="323"/>
                  </a:lnTo>
                  <a:lnTo>
                    <a:pt x="72" y="325"/>
                  </a:lnTo>
                  <a:lnTo>
                    <a:pt x="65" y="328"/>
                  </a:lnTo>
                  <a:lnTo>
                    <a:pt x="58" y="328"/>
                  </a:lnTo>
                  <a:lnTo>
                    <a:pt x="50" y="329"/>
                  </a:lnTo>
                  <a:lnTo>
                    <a:pt x="42" y="329"/>
                  </a:lnTo>
                  <a:lnTo>
                    <a:pt x="36" y="329"/>
                  </a:lnTo>
                  <a:lnTo>
                    <a:pt x="30" y="328"/>
                  </a:lnTo>
                  <a:lnTo>
                    <a:pt x="26" y="328"/>
                  </a:lnTo>
                  <a:lnTo>
                    <a:pt x="21" y="327"/>
                  </a:lnTo>
                  <a:lnTo>
                    <a:pt x="17" y="327"/>
                  </a:lnTo>
                  <a:lnTo>
                    <a:pt x="13" y="324"/>
                  </a:lnTo>
                  <a:lnTo>
                    <a:pt x="10" y="323"/>
                  </a:lnTo>
                  <a:lnTo>
                    <a:pt x="4" y="321"/>
                  </a:lnTo>
                  <a:lnTo>
                    <a:pt x="0" y="320"/>
                  </a:lnTo>
                  <a:lnTo>
                    <a:pt x="12" y="308"/>
                  </a:lnTo>
                  <a:lnTo>
                    <a:pt x="12" y="308"/>
                  </a:lnTo>
                  <a:lnTo>
                    <a:pt x="16" y="311"/>
                  </a:lnTo>
                  <a:lnTo>
                    <a:pt x="20" y="314"/>
                  </a:lnTo>
                  <a:lnTo>
                    <a:pt x="28" y="318"/>
                  </a:lnTo>
                  <a:lnTo>
                    <a:pt x="30" y="319"/>
                  </a:lnTo>
                  <a:lnTo>
                    <a:pt x="36" y="319"/>
                  </a:lnTo>
                  <a:lnTo>
                    <a:pt x="39" y="319"/>
                  </a:lnTo>
                  <a:lnTo>
                    <a:pt x="45" y="320"/>
                  </a:lnTo>
                  <a:lnTo>
                    <a:pt x="50" y="319"/>
                  </a:lnTo>
                  <a:lnTo>
                    <a:pt x="55" y="319"/>
                  </a:lnTo>
                  <a:lnTo>
                    <a:pt x="60" y="316"/>
                  </a:lnTo>
                  <a:lnTo>
                    <a:pt x="67" y="314"/>
                  </a:lnTo>
                  <a:lnTo>
                    <a:pt x="72" y="311"/>
                  </a:lnTo>
                  <a:lnTo>
                    <a:pt x="78" y="308"/>
                  </a:lnTo>
                  <a:lnTo>
                    <a:pt x="84" y="305"/>
                  </a:lnTo>
                  <a:lnTo>
                    <a:pt x="89" y="302"/>
                  </a:lnTo>
                  <a:lnTo>
                    <a:pt x="94" y="298"/>
                  </a:lnTo>
                  <a:lnTo>
                    <a:pt x="98" y="294"/>
                  </a:lnTo>
                  <a:lnTo>
                    <a:pt x="103" y="292"/>
                  </a:lnTo>
                  <a:lnTo>
                    <a:pt x="108" y="288"/>
                  </a:lnTo>
                  <a:lnTo>
                    <a:pt x="115" y="280"/>
                  </a:lnTo>
                  <a:lnTo>
                    <a:pt x="122" y="272"/>
                  </a:lnTo>
                  <a:lnTo>
                    <a:pt x="126" y="263"/>
                  </a:lnTo>
                  <a:lnTo>
                    <a:pt x="132" y="255"/>
                  </a:lnTo>
                  <a:lnTo>
                    <a:pt x="132" y="254"/>
                  </a:lnTo>
                  <a:lnTo>
                    <a:pt x="134" y="250"/>
                  </a:lnTo>
                  <a:lnTo>
                    <a:pt x="135" y="248"/>
                  </a:lnTo>
                  <a:lnTo>
                    <a:pt x="138" y="245"/>
                  </a:lnTo>
                  <a:lnTo>
                    <a:pt x="141" y="243"/>
                  </a:lnTo>
                  <a:lnTo>
                    <a:pt x="146" y="241"/>
                  </a:lnTo>
                  <a:lnTo>
                    <a:pt x="148" y="240"/>
                  </a:lnTo>
                  <a:lnTo>
                    <a:pt x="152" y="239"/>
                  </a:lnTo>
                  <a:lnTo>
                    <a:pt x="156" y="235"/>
                  </a:lnTo>
                  <a:lnTo>
                    <a:pt x="163" y="232"/>
                  </a:lnTo>
                  <a:lnTo>
                    <a:pt x="168" y="228"/>
                  </a:lnTo>
                  <a:lnTo>
                    <a:pt x="176" y="224"/>
                  </a:lnTo>
                  <a:lnTo>
                    <a:pt x="182" y="218"/>
                  </a:lnTo>
                  <a:lnTo>
                    <a:pt x="189" y="214"/>
                  </a:lnTo>
                  <a:lnTo>
                    <a:pt x="192" y="206"/>
                  </a:lnTo>
                  <a:lnTo>
                    <a:pt x="198" y="199"/>
                  </a:lnTo>
                  <a:lnTo>
                    <a:pt x="200" y="195"/>
                  </a:lnTo>
                  <a:lnTo>
                    <a:pt x="203" y="191"/>
                  </a:lnTo>
                  <a:lnTo>
                    <a:pt x="204" y="186"/>
                  </a:lnTo>
                  <a:lnTo>
                    <a:pt x="207" y="182"/>
                  </a:lnTo>
                  <a:lnTo>
                    <a:pt x="208" y="177"/>
                  </a:lnTo>
                  <a:lnTo>
                    <a:pt x="209" y="170"/>
                  </a:lnTo>
                  <a:lnTo>
                    <a:pt x="209" y="165"/>
                  </a:lnTo>
                  <a:lnTo>
                    <a:pt x="211" y="160"/>
                  </a:lnTo>
                  <a:lnTo>
                    <a:pt x="209" y="153"/>
                  </a:lnTo>
                  <a:lnTo>
                    <a:pt x="209" y="148"/>
                  </a:lnTo>
                  <a:lnTo>
                    <a:pt x="208" y="142"/>
                  </a:lnTo>
                  <a:lnTo>
                    <a:pt x="208" y="135"/>
                  </a:lnTo>
                  <a:lnTo>
                    <a:pt x="205" y="137"/>
                  </a:lnTo>
                  <a:lnTo>
                    <a:pt x="204" y="139"/>
                  </a:lnTo>
                  <a:lnTo>
                    <a:pt x="199" y="143"/>
                  </a:lnTo>
                  <a:lnTo>
                    <a:pt x="194" y="148"/>
                  </a:lnTo>
                  <a:lnTo>
                    <a:pt x="190" y="151"/>
                  </a:lnTo>
                  <a:lnTo>
                    <a:pt x="186" y="152"/>
                  </a:lnTo>
                  <a:lnTo>
                    <a:pt x="181" y="153"/>
                  </a:lnTo>
                  <a:lnTo>
                    <a:pt x="176" y="155"/>
                  </a:lnTo>
                  <a:lnTo>
                    <a:pt x="170" y="155"/>
                  </a:lnTo>
                  <a:lnTo>
                    <a:pt x="164" y="155"/>
                  </a:lnTo>
                  <a:lnTo>
                    <a:pt x="157" y="155"/>
                  </a:lnTo>
                  <a:lnTo>
                    <a:pt x="151" y="153"/>
                  </a:lnTo>
                  <a:lnTo>
                    <a:pt x="150" y="140"/>
                  </a:lnTo>
                  <a:lnTo>
                    <a:pt x="150" y="140"/>
                  </a:lnTo>
                  <a:lnTo>
                    <a:pt x="152" y="140"/>
                  </a:lnTo>
                  <a:lnTo>
                    <a:pt x="155" y="140"/>
                  </a:lnTo>
                  <a:lnTo>
                    <a:pt x="160" y="140"/>
                  </a:lnTo>
                  <a:lnTo>
                    <a:pt x="165" y="138"/>
                  </a:lnTo>
                  <a:lnTo>
                    <a:pt x="172" y="138"/>
                  </a:lnTo>
                  <a:lnTo>
                    <a:pt x="178" y="135"/>
                  </a:lnTo>
                  <a:lnTo>
                    <a:pt x="185" y="134"/>
                  </a:lnTo>
                  <a:lnTo>
                    <a:pt x="191" y="130"/>
                  </a:lnTo>
                  <a:lnTo>
                    <a:pt x="198" y="126"/>
                  </a:lnTo>
                  <a:lnTo>
                    <a:pt x="203" y="120"/>
                  </a:lnTo>
                  <a:lnTo>
                    <a:pt x="208" y="113"/>
                  </a:lnTo>
                  <a:lnTo>
                    <a:pt x="209" y="108"/>
                  </a:lnTo>
                  <a:lnTo>
                    <a:pt x="212" y="104"/>
                  </a:lnTo>
                  <a:lnTo>
                    <a:pt x="215" y="100"/>
                  </a:lnTo>
                  <a:lnTo>
                    <a:pt x="216" y="95"/>
                  </a:lnTo>
                  <a:lnTo>
                    <a:pt x="216" y="89"/>
                  </a:lnTo>
                  <a:lnTo>
                    <a:pt x="217" y="84"/>
                  </a:lnTo>
                  <a:lnTo>
                    <a:pt x="217" y="77"/>
                  </a:lnTo>
                  <a:lnTo>
                    <a:pt x="218" y="72"/>
                  </a:lnTo>
                  <a:lnTo>
                    <a:pt x="216" y="64"/>
                  </a:lnTo>
                  <a:lnTo>
                    <a:pt x="216" y="58"/>
                  </a:lnTo>
                  <a:lnTo>
                    <a:pt x="215" y="51"/>
                  </a:lnTo>
                  <a:lnTo>
                    <a:pt x="212" y="46"/>
                  </a:lnTo>
                  <a:lnTo>
                    <a:pt x="209" y="41"/>
                  </a:lnTo>
                  <a:lnTo>
                    <a:pt x="208" y="36"/>
                  </a:lnTo>
                  <a:lnTo>
                    <a:pt x="205" y="32"/>
                  </a:lnTo>
                  <a:lnTo>
                    <a:pt x="204" y="28"/>
                  </a:lnTo>
                  <a:lnTo>
                    <a:pt x="196" y="22"/>
                  </a:lnTo>
                  <a:lnTo>
                    <a:pt x="190" y="16"/>
                  </a:lnTo>
                  <a:lnTo>
                    <a:pt x="183" y="13"/>
                  </a:lnTo>
                  <a:lnTo>
                    <a:pt x="177" y="11"/>
                  </a:lnTo>
                  <a:lnTo>
                    <a:pt x="169" y="9"/>
                  </a:lnTo>
                  <a:lnTo>
                    <a:pt x="161" y="9"/>
                  </a:lnTo>
                  <a:lnTo>
                    <a:pt x="155" y="9"/>
                  </a:lnTo>
                  <a:lnTo>
                    <a:pt x="150" y="11"/>
                  </a:lnTo>
                  <a:lnTo>
                    <a:pt x="142" y="14"/>
                  </a:lnTo>
                  <a:lnTo>
                    <a:pt x="138" y="18"/>
                  </a:lnTo>
                  <a:lnTo>
                    <a:pt x="134" y="22"/>
                  </a:lnTo>
                  <a:lnTo>
                    <a:pt x="132" y="27"/>
                  </a:lnTo>
                  <a:lnTo>
                    <a:pt x="133" y="25"/>
                  </a:lnTo>
                  <a:lnTo>
                    <a:pt x="138" y="24"/>
                  </a:lnTo>
                  <a:lnTo>
                    <a:pt x="143" y="24"/>
                  </a:lnTo>
                  <a:lnTo>
                    <a:pt x="150" y="25"/>
                  </a:lnTo>
                  <a:lnTo>
                    <a:pt x="156" y="27"/>
                  </a:lnTo>
                  <a:lnTo>
                    <a:pt x="163" y="31"/>
                  </a:lnTo>
                  <a:lnTo>
                    <a:pt x="165" y="33"/>
                  </a:lnTo>
                  <a:lnTo>
                    <a:pt x="168" y="37"/>
                  </a:lnTo>
                  <a:lnTo>
                    <a:pt x="169" y="42"/>
                  </a:lnTo>
                  <a:lnTo>
                    <a:pt x="170" y="47"/>
                  </a:lnTo>
                  <a:lnTo>
                    <a:pt x="170" y="53"/>
                  </a:lnTo>
                  <a:lnTo>
                    <a:pt x="170" y="56"/>
                  </a:lnTo>
                  <a:lnTo>
                    <a:pt x="168" y="62"/>
                  </a:lnTo>
                  <a:lnTo>
                    <a:pt x="168" y="67"/>
                  </a:lnTo>
                  <a:lnTo>
                    <a:pt x="163" y="72"/>
                  </a:lnTo>
                  <a:lnTo>
                    <a:pt x="159" y="78"/>
                  </a:lnTo>
                  <a:lnTo>
                    <a:pt x="154" y="82"/>
                  </a:lnTo>
                  <a:lnTo>
                    <a:pt x="150" y="86"/>
                  </a:lnTo>
                  <a:lnTo>
                    <a:pt x="146" y="87"/>
                  </a:lnTo>
                  <a:lnTo>
                    <a:pt x="146" y="87"/>
                  </a:lnTo>
                  <a:lnTo>
                    <a:pt x="139" y="75"/>
                  </a:lnTo>
                  <a:lnTo>
                    <a:pt x="139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" name="Freeform 61"/>
            <p:cNvSpPr>
              <a:spLocks/>
            </p:cNvSpPr>
            <p:nvPr/>
          </p:nvSpPr>
          <p:spPr bwMode="auto">
            <a:xfrm flipH="1">
              <a:off x="4470828" y="2051629"/>
              <a:ext cx="67842" cy="103585"/>
            </a:xfrm>
            <a:custGeom>
              <a:avLst/>
              <a:gdLst/>
              <a:ahLst/>
              <a:cxnLst>
                <a:cxn ang="0">
                  <a:pos x="80" y="26"/>
                </a:cxn>
                <a:cxn ang="0">
                  <a:pos x="73" y="21"/>
                </a:cxn>
                <a:cxn ang="0">
                  <a:pos x="61" y="14"/>
                </a:cxn>
                <a:cxn ang="0">
                  <a:pos x="48" y="13"/>
                </a:cxn>
                <a:cxn ang="0">
                  <a:pos x="40" y="14"/>
                </a:cxn>
                <a:cxn ang="0">
                  <a:pos x="31" y="18"/>
                </a:cxn>
                <a:cxn ang="0">
                  <a:pos x="25" y="25"/>
                </a:cxn>
                <a:cxn ang="0">
                  <a:pos x="21" y="32"/>
                </a:cxn>
                <a:cxn ang="0">
                  <a:pos x="18" y="43"/>
                </a:cxn>
                <a:cxn ang="0">
                  <a:pos x="18" y="53"/>
                </a:cxn>
                <a:cxn ang="0">
                  <a:pos x="18" y="65"/>
                </a:cxn>
                <a:cxn ang="0">
                  <a:pos x="22" y="74"/>
                </a:cxn>
                <a:cxn ang="0">
                  <a:pos x="25" y="84"/>
                </a:cxn>
                <a:cxn ang="0">
                  <a:pos x="30" y="94"/>
                </a:cxn>
                <a:cxn ang="0">
                  <a:pos x="39" y="105"/>
                </a:cxn>
                <a:cxn ang="0">
                  <a:pos x="48" y="110"/>
                </a:cxn>
                <a:cxn ang="0">
                  <a:pos x="52" y="125"/>
                </a:cxn>
                <a:cxn ang="0">
                  <a:pos x="44" y="124"/>
                </a:cxn>
                <a:cxn ang="0">
                  <a:pos x="30" y="118"/>
                </a:cxn>
                <a:cxn ang="0">
                  <a:pos x="21" y="110"/>
                </a:cxn>
                <a:cxn ang="0">
                  <a:pos x="13" y="100"/>
                </a:cxn>
                <a:cxn ang="0">
                  <a:pos x="7" y="87"/>
                </a:cxn>
                <a:cxn ang="0">
                  <a:pos x="3" y="76"/>
                </a:cxn>
                <a:cxn ang="0">
                  <a:pos x="3" y="67"/>
                </a:cxn>
                <a:cxn ang="0">
                  <a:pos x="0" y="57"/>
                </a:cxn>
                <a:cxn ang="0">
                  <a:pos x="0" y="48"/>
                </a:cxn>
                <a:cxn ang="0">
                  <a:pos x="4" y="32"/>
                </a:cxn>
                <a:cxn ang="0">
                  <a:pos x="10" y="21"/>
                </a:cxn>
                <a:cxn ang="0">
                  <a:pos x="21" y="12"/>
                </a:cxn>
                <a:cxn ang="0">
                  <a:pos x="30" y="7"/>
                </a:cxn>
                <a:cxn ang="0">
                  <a:pos x="40" y="3"/>
                </a:cxn>
                <a:cxn ang="0">
                  <a:pos x="49" y="0"/>
                </a:cxn>
                <a:cxn ang="0">
                  <a:pos x="57" y="0"/>
                </a:cxn>
                <a:cxn ang="0">
                  <a:pos x="69" y="3"/>
                </a:cxn>
                <a:cxn ang="0">
                  <a:pos x="77" y="10"/>
                </a:cxn>
                <a:cxn ang="0">
                  <a:pos x="86" y="21"/>
                </a:cxn>
                <a:cxn ang="0">
                  <a:pos x="82" y="29"/>
                </a:cxn>
              </a:cxnLst>
              <a:rect l="0" t="0" r="r" b="b"/>
              <a:pathLst>
                <a:path w="86" h="125">
                  <a:moveTo>
                    <a:pt x="82" y="29"/>
                  </a:moveTo>
                  <a:lnTo>
                    <a:pt x="80" y="26"/>
                  </a:lnTo>
                  <a:lnTo>
                    <a:pt x="78" y="25"/>
                  </a:lnTo>
                  <a:lnTo>
                    <a:pt x="73" y="21"/>
                  </a:lnTo>
                  <a:lnTo>
                    <a:pt x="69" y="18"/>
                  </a:lnTo>
                  <a:lnTo>
                    <a:pt x="61" y="14"/>
                  </a:lnTo>
                  <a:lnTo>
                    <a:pt x="53" y="14"/>
                  </a:lnTo>
                  <a:lnTo>
                    <a:pt x="48" y="13"/>
                  </a:lnTo>
                  <a:lnTo>
                    <a:pt x="44" y="14"/>
                  </a:lnTo>
                  <a:lnTo>
                    <a:pt x="40" y="14"/>
                  </a:lnTo>
                  <a:lnTo>
                    <a:pt x="36" y="16"/>
                  </a:lnTo>
                  <a:lnTo>
                    <a:pt x="31" y="18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22" y="29"/>
                  </a:lnTo>
                  <a:lnTo>
                    <a:pt x="21" y="32"/>
                  </a:lnTo>
                  <a:lnTo>
                    <a:pt x="20" y="38"/>
                  </a:lnTo>
                  <a:lnTo>
                    <a:pt x="18" y="43"/>
                  </a:lnTo>
                  <a:lnTo>
                    <a:pt x="18" y="48"/>
                  </a:lnTo>
                  <a:lnTo>
                    <a:pt x="18" y="53"/>
                  </a:lnTo>
                  <a:lnTo>
                    <a:pt x="18" y="58"/>
                  </a:lnTo>
                  <a:lnTo>
                    <a:pt x="18" y="65"/>
                  </a:lnTo>
                  <a:lnTo>
                    <a:pt x="21" y="70"/>
                  </a:lnTo>
                  <a:lnTo>
                    <a:pt x="22" y="74"/>
                  </a:lnTo>
                  <a:lnTo>
                    <a:pt x="23" y="79"/>
                  </a:lnTo>
                  <a:lnTo>
                    <a:pt x="25" y="84"/>
                  </a:lnTo>
                  <a:lnTo>
                    <a:pt x="27" y="88"/>
                  </a:lnTo>
                  <a:lnTo>
                    <a:pt x="30" y="94"/>
                  </a:lnTo>
                  <a:lnTo>
                    <a:pt x="35" y="100"/>
                  </a:lnTo>
                  <a:lnTo>
                    <a:pt x="39" y="105"/>
                  </a:lnTo>
                  <a:lnTo>
                    <a:pt x="43" y="107"/>
                  </a:lnTo>
                  <a:lnTo>
                    <a:pt x="48" y="110"/>
                  </a:lnTo>
                  <a:lnTo>
                    <a:pt x="52" y="111"/>
                  </a:lnTo>
                  <a:lnTo>
                    <a:pt x="52" y="125"/>
                  </a:lnTo>
                  <a:lnTo>
                    <a:pt x="49" y="124"/>
                  </a:lnTo>
                  <a:lnTo>
                    <a:pt x="44" y="124"/>
                  </a:lnTo>
                  <a:lnTo>
                    <a:pt x="38" y="122"/>
                  </a:lnTo>
                  <a:lnTo>
                    <a:pt x="30" y="118"/>
                  </a:lnTo>
                  <a:lnTo>
                    <a:pt x="25" y="114"/>
                  </a:lnTo>
                  <a:lnTo>
                    <a:pt x="21" y="110"/>
                  </a:lnTo>
                  <a:lnTo>
                    <a:pt x="17" y="105"/>
                  </a:lnTo>
                  <a:lnTo>
                    <a:pt x="13" y="100"/>
                  </a:lnTo>
                  <a:lnTo>
                    <a:pt x="9" y="93"/>
                  </a:lnTo>
                  <a:lnTo>
                    <a:pt x="7" y="87"/>
                  </a:lnTo>
                  <a:lnTo>
                    <a:pt x="4" y="82"/>
                  </a:lnTo>
                  <a:lnTo>
                    <a:pt x="3" y="76"/>
                  </a:lnTo>
                  <a:lnTo>
                    <a:pt x="3" y="72"/>
                  </a:lnTo>
                  <a:lnTo>
                    <a:pt x="3" y="67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1" y="39"/>
                  </a:lnTo>
                  <a:lnTo>
                    <a:pt x="4" y="32"/>
                  </a:lnTo>
                  <a:lnTo>
                    <a:pt x="7" y="26"/>
                  </a:lnTo>
                  <a:lnTo>
                    <a:pt x="10" y="21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5" y="8"/>
                  </a:lnTo>
                  <a:lnTo>
                    <a:pt x="30" y="7"/>
                  </a:lnTo>
                  <a:lnTo>
                    <a:pt x="35" y="4"/>
                  </a:lnTo>
                  <a:lnTo>
                    <a:pt x="40" y="3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9" y="3"/>
                  </a:lnTo>
                  <a:lnTo>
                    <a:pt x="73" y="7"/>
                  </a:lnTo>
                  <a:lnTo>
                    <a:pt x="77" y="10"/>
                  </a:lnTo>
                  <a:lnTo>
                    <a:pt x="83" y="17"/>
                  </a:lnTo>
                  <a:lnTo>
                    <a:pt x="86" y="21"/>
                  </a:lnTo>
                  <a:lnTo>
                    <a:pt x="82" y="29"/>
                  </a:lnTo>
                  <a:lnTo>
                    <a:pt x="82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Freeform 62"/>
            <p:cNvSpPr>
              <a:spLocks/>
            </p:cNvSpPr>
            <p:nvPr/>
          </p:nvSpPr>
          <p:spPr bwMode="auto">
            <a:xfrm flipH="1">
              <a:off x="4339876" y="1857826"/>
              <a:ext cx="159351" cy="205499"/>
            </a:xfrm>
            <a:custGeom>
              <a:avLst/>
              <a:gdLst/>
              <a:ahLst/>
              <a:cxnLst>
                <a:cxn ang="0">
                  <a:pos x="199" y="20"/>
                </a:cxn>
                <a:cxn ang="0">
                  <a:pos x="194" y="17"/>
                </a:cxn>
                <a:cxn ang="0">
                  <a:pos x="185" y="13"/>
                </a:cxn>
                <a:cxn ang="0">
                  <a:pos x="174" y="8"/>
                </a:cxn>
                <a:cxn ang="0">
                  <a:pos x="159" y="4"/>
                </a:cxn>
                <a:cxn ang="0">
                  <a:pos x="145" y="0"/>
                </a:cxn>
                <a:cxn ang="0">
                  <a:pos x="131" y="1"/>
                </a:cxn>
                <a:cxn ang="0">
                  <a:pos x="116" y="5"/>
                </a:cxn>
                <a:cxn ang="0">
                  <a:pos x="106" y="14"/>
                </a:cxn>
                <a:cxn ang="0">
                  <a:pos x="96" y="24"/>
                </a:cxn>
                <a:cxn ang="0">
                  <a:pos x="88" y="36"/>
                </a:cxn>
                <a:cxn ang="0">
                  <a:pos x="81" y="50"/>
                </a:cxn>
                <a:cxn ang="0">
                  <a:pos x="78" y="64"/>
                </a:cxn>
                <a:cxn ang="0">
                  <a:pos x="74" y="80"/>
                </a:cxn>
                <a:cxn ang="0">
                  <a:pos x="71" y="94"/>
                </a:cxn>
                <a:cxn ang="0">
                  <a:pos x="70" y="110"/>
                </a:cxn>
                <a:cxn ang="0">
                  <a:pos x="70" y="125"/>
                </a:cxn>
                <a:cxn ang="0">
                  <a:pos x="67" y="142"/>
                </a:cxn>
                <a:cxn ang="0">
                  <a:pos x="66" y="159"/>
                </a:cxn>
                <a:cxn ang="0">
                  <a:pos x="63" y="176"/>
                </a:cxn>
                <a:cxn ang="0">
                  <a:pos x="57" y="191"/>
                </a:cxn>
                <a:cxn ang="0">
                  <a:pos x="48" y="205"/>
                </a:cxn>
                <a:cxn ang="0">
                  <a:pos x="36" y="216"/>
                </a:cxn>
                <a:cxn ang="0">
                  <a:pos x="28" y="221"/>
                </a:cxn>
                <a:cxn ang="0">
                  <a:pos x="17" y="227"/>
                </a:cxn>
                <a:cxn ang="0">
                  <a:pos x="5" y="231"/>
                </a:cxn>
                <a:cxn ang="0">
                  <a:pos x="28" y="247"/>
                </a:cxn>
                <a:cxn ang="0">
                  <a:pos x="36" y="240"/>
                </a:cxn>
                <a:cxn ang="0">
                  <a:pos x="45" y="231"/>
                </a:cxn>
                <a:cxn ang="0">
                  <a:pos x="57" y="219"/>
                </a:cxn>
                <a:cxn ang="0">
                  <a:pos x="62" y="212"/>
                </a:cxn>
                <a:cxn ang="0">
                  <a:pos x="66" y="203"/>
                </a:cxn>
                <a:cxn ang="0">
                  <a:pos x="70" y="191"/>
                </a:cxn>
                <a:cxn ang="0">
                  <a:pos x="75" y="181"/>
                </a:cxn>
                <a:cxn ang="0">
                  <a:pos x="78" y="166"/>
                </a:cxn>
                <a:cxn ang="0">
                  <a:pos x="80" y="152"/>
                </a:cxn>
                <a:cxn ang="0">
                  <a:pos x="81" y="137"/>
                </a:cxn>
                <a:cxn ang="0">
                  <a:pos x="81" y="120"/>
                </a:cxn>
                <a:cxn ang="0">
                  <a:pos x="81" y="116"/>
                </a:cxn>
                <a:cxn ang="0">
                  <a:pos x="81" y="106"/>
                </a:cxn>
                <a:cxn ang="0">
                  <a:pos x="84" y="92"/>
                </a:cxn>
                <a:cxn ang="0">
                  <a:pos x="87" y="75"/>
                </a:cxn>
                <a:cxn ang="0">
                  <a:pos x="88" y="66"/>
                </a:cxn>
                <a:cxn ang="0">
                  <a:pos x="90" y="57"/>
                </a:cxn>
                <a:cxn ang="0">
                  <a:pos x="98" y="41"/>
                </a:cxn>
                <a:cxn ang="0">
                  <a:pos x="106" y="27"/>
                </a:cxn>
                <a:cxn ang="0">
                  <a:pos x="119" y="17"/>
                </a:cxn>
                <a:cxn ang="0">
                  <a:pos x="131" y="10"/>
                </a:cxn>
                <a:cxn ang="0">
                  <a:pos x="141" y="8"/>
                </a:cxn>
                <a:cxn ang="0">
                  <a:pos x="151" y="8"/>
                </a:cxn>
                <a:cxn ang="0">
                  <a:pos x="159" y="9"/>
                </a:cxn>
                <a:cxn ang="0">
                  <a:pos x="170" y="15"/>
                </a:cxn>
                <a:cxn ang="0">
                  <a:pos x="177" y="23"/>
                </a:cxn>
                <a:cxn ang="0">
                  <a:pos x="184" y="23"/>
                </a:cxn>
                <a:cxn ang="0">
                  <a:pos x="192" y="23"/>
                </a:cxn>
                <a:cxn ang="0">
                  <a:pos x="201" y="22"/>
                </a:cxn>
              </a:cxnLst>
              <a:rect l="0" t="0" r="r" b="b"/>
              <a:pathLst>
                <a:path w="201" h="247">
                  <a:moveTo>
                    <a:pt x="201" y="22"/>
                  </a:moveTo>
                  <a:lnTo>
                    <a:pt x="199" y="20"/>
                  </a:lnTo>
                  <a:lnTo>
                    <a:pt x="198" y="19"/>
                  </a:lnTo>
                  <a:lnTo>
                    <a:pt x="194" y="17"/>
                  </a:lnTo>
                  <a:lnTo>
                    <a:pt x="190" y="15"/>
                  </a:lnTo>
                  <a:lnTo>
                    <a:pt x="185" y="13"/>
                  </a:lnTo>
                  <a:lnTo>
                    <a:pt x="180" y="10"/>
                  </a:lnTo>
                  <a:lnTo>
                    <a:pt x="174" y="8"/>
                  </a:lnTo>
                  <a:lnTo>
                    <a:pt x="167" y="5"/>
                  </a:lnTo>
                  <a:lnTo>
                    <a:pt x="159" y="4"/>
                  </a:lnTo>
                  <a:lnTo>
                    <a:pt x="151" y="1"/>
                  </a:lnTo>
                  <a:lnTo>
                    <a:pt x="145" y="0"/>
                  </a:lnTo>
                  <a:lnTo>
                    <a:pt x="137" y="1"/>
                  </a:lnTo>
                  <a:lnTo>
                    <a:pt x="131" y="1"/>
                  </a:lnTo>
                  <a:lnTo>
                    <a:pt x="124" y="2"/>
                  </a:lnTo>
                  <a:lnTo>
                    <a:pt x="116" y="5"/>
                  </a:lnTo>
                  <a:lnTo>
                    <a:pt x="111" y="10"/>
                  </a:lnTo>
                  <a:lnTo>
                    <a:pt x="106" y="14"/>
                  </a:lnTo>
                  <a:lnTo>
                    <a:pt x="101" y="19"/>
                  </a:lnTo>
                  <a:lnTo>
                    <a:pt x="96" y="24"/>
                  </a:lnTo>
                  <a:lnTo>
                    <a:pt x="92" y="31"/>
                  </a:lnTo>
                  <a:lnTo>
                    <a:pt x="88" y="36"/>
                  </a:lnTo>
                  <a:lnTo>
                    <a:pt x="85" y="44"/>
                  </a:lnTo>
                  <a:lnTo>
                    <a:pt x="81" y="50"/>
                  </a:lnTo>
                  <a:lnTo>
                    <a:pt x="80" y="57"/>
                  </a:lnTo>
                  <a:lnTo>
                    <a:pt x="78" y="64"/>
                  </a:lnTo>
                  <a:lnTo>
                    <a:pt x="75" y="71"/>
                  </a:lnTo>
                  <a:lnTo>
                    <a:pt x="74" y="80"/>
                  </a:lnTo>
                  <a:lnTo>
                    <a:pt x="74" y="88"/>
                  </a:lnTo>
                  <a:lnTo>
                    <a:pt x="71" y="94"/>
                  </a:lnTo>
                  <a:lnTo>
                    <a:pt x="71" y="103"/>
                  </a:lnTo>
                  <a:lnTo>
                    <a:pt x="70" y="110"/>
                  </a:lnTo>
                  <a:lnTo>
                    <a:pt x="70" y="119"/>
                  </a:lnTo>
                  <a:lnTo>
                    <a:pt x="70" y="125"/>
                  </a:lnTo>
                  <a:lnTo>
                    <a:pt x="68" y="134"/>
                  </a:lnTo>
                  <a:lnTo>
                    <a:pt x="67" y="142"/>
                  </a:lnTo>
                  <a:lnTo>
                    <a:pt x="67" y="151"/>
                  </a:lnTo>
                  <a:lnTo>
                    <a:pt x="66" y="159"/>
                  </a:lnTo>
                  <a:lnTo>
                    <a:pt x="66" y="166"/>
                  </a:lnTo>
                  <a:lnTo>
                    <a:pt x="63" y="176"/>
                  </a:lnTo>
                  <a:lnTo>
                    <a:pt x="62" y="183"/>
                  </a:lnTo>
                  <a:lnTo>
                    <a:pt x="57" y="191"/>
                  </a:lnTo>
                  <a:lnTo>
                    <a:pt x="53" y="199"/>
                  </a:lnTo>
                  <a:lnTo>
                    <a:pt x="48" y="205"/>
                  </a:lnTo>
                  <a:lnTo>
                    <a:pt x="41" y="213"/>
                  </a:lnTo>
                  <a:lnTo>
                    <a:pt x="36" y="216"/>
                  </a:lnTo>
                  <a:lnTo>
                    <a:pt x="32" y="218"/>
                  </a:lnTo>
                  <a:lnTo>
                    <a:pt x="28" y="221"/>
                  </a:lnTo>
                  <a:lnTo>
                    <a:pt x="23" y="225"/>
                  </a:lnTo>
                  <a:lnTo>
                    <a:pt x="17" y="227"/>
                  </a:lnTo>
                  <a:lnTo>
                    <a:pt x="11" y="230"/>
                  </a:lnTo>
                  <a:lnTo>
                    <a:pt x="5" y="231"/>
                  </a:lnTo>
                  <a:lnTo>
                    <a:pt x="0" y="235"/>
                  </a:lnTo>
                  <a:lnTo>
                    <a:pt x="28" y="247"/>
                  </a:lnTo>
                  <a:lnTo>
                    <a:pt x="29" y="245"/>
                  </a:lnTo>
                  <a:lnTo>
                    <a:pt x="36" y="240"/>
                  </a:lnTo>
                  <a:lnTo>
                    <a:pt x="40" y="236"/>
                  </a:lnTo>
                  <a:lnTo>
                    <a:pt x="45" y="231"/>
                  </a:lnTo>
                  <a:lnTo>
                    <a:pt x="50" y="226"/>
                  </a:lnTo>
                  <a:lnTo>
                    <a:pt x="57" y="219"/>
                  </a:lnTo>
                  <a:lnTo>
                    <a:pt x="59" y="216"/>
                  </a:lnTo>
                  <a:lnTo>
                    <a:pt x="62" y="212"/>
                  </a:lnTo>
                  <a:lnTo>
                    <a:pt x="63" y="207"/>
                  </a:lnTo>
                  <a:lnTo>
                    <a:pt x="66" y="203"/>
                  </a:lnTo>
                  <a:lnTo>
                    <a:pt x="67" y="197"/>
                  </a:lnTo>
                  <a:lnTo>
                    <a:pt x="70" y="191"/>
                  </a:lnTo>
                  <a:lnTo>
                    <a:pt x="72" y="186"/>
                  </a:lnTo>
                  <a:lnTo>
                    <a:pt x="75" y="181"/>
                  </a:lnTo>
                  <a:lnTo>
                    <a:pt x="76" y="173"/>
                  </a:lnTo>
                  <a:lnTo>
                    <a:pt x="78" y="166"/>
                  </a:lnTo>
                  <a:lnTo>
                    <a:pt x="79" y="159"/>
                  </a:lnTo>
                  <a:lnTo>
                    <a:pt x="80" y="152"/>
                  </a:lnTo>
                  <a:lnTo>
                    <a:pt x="80" y="145"/>
                  </a:lnTo>
                  <a:lnTo>
                    <a:pt x="81" y="137"/>
                  </a:lnTo>
                  <a:lnTo>
                    <a:pt x="81" y="128"/>
                  </a:lnTo>
                  <a:lnTo>
                    <a:pt x="81" y="120"/>
                  </a:lnTo>
                  <a:lnTo>
                    <a:pt x="81" y="119"/>
                  </a:lnTo>
                  <a:lnTo>
                    <a:pt x="81" y="116"/>
                  </a:lnTo>
                  <a:lnTo>
                    <a:pt x="81" y="111"/>
                  </a:lnTo>
                  <a:lnTo>
                    <a:pt x="81" y="106"/>
                  </a:lnTo>
                  <a:lnTo>
                    <a:pt x="81" y="99"/>
                  </a:lnTo>
                  <a:lnTo>
                    <a:pt x="84" y="92"/>
                  </a:lnTo>
                  <a:lnTo>
                    <a:pt x="84" y="82"/>
                  </a:lnTo>
                  <a:lnTo>
                    <a:pt x="87" y="75"/>
                  </a:lnTo>
                  <a:lnTo>
                    <a:pt x="87" y="71"/>
                  </a:lnTo>
                  <a:lnTo>
                    <a:pt x="88" y="66"/>
                  </a:lnTo>
                  <a:lnTo>
                    <a:pt x="89" y="62"/>
                  </a:lnTo>
                  <a:lnTo>
                    <a:pt x="90" y="57"/>
                  </a:lnTo>
                  <a:lnTo>
                    <a:pt x="93" y="49"/>
                  </a:lnTo>
                  <a:lnTo>
                    <a:pt x="98" y="41"/>
                  </a:lnTo>
                  <a:lnTo>
                    <a:pt x="101" y="33"/>
                  </a:lnTo>
                  <a:lnTo>
                    <a:pt x="106" y="27"/>
                  </a:lnTo>
                  <a:lnTo>
                    <a:pt x="111" y="22"/>
                  </a:lnTo>
                  <a:lnTo>
                    <a:pt x="119" y="17"/>
                  </a:lnTo>
                  <a:lnTo>
                    <a:pt x="124" y="13"/>
                  </a:lnTo>
                  <a:lnTo>
                    <a:pt x="131" y="10"/>
                  </a:lnTo>
                  <a:lnTo>
                    <a:pt x="136" y="8"/>
                  </a:lnTo>
                  <a:lnTo>
                    <a:pt x="141" y="8"/>
                  </a:lnTo>
                  <a:lnTo>
                    <a:pt x="146" y="8"/>
                  </a:lnTo>
                  <a:lnTo>
                    <a:pt x="151" y="8"/>
                  </a:lnTo>
                  <a:lnTo>
                    <a:pt x="155" y="8"/>
                  </a:lnTo>
                  <a:lnTo>
                    <a:pt x="159" y="9"/>
                  </a:lnTo>
                  <a:lnTo>
                    <a:pt x="164" y="11"/>
                  </a:lnTo>
                  <a:lnTo>
                    <a:pt x="170" y="15"/>
                  </a:lnTo>
                  <a:lnTo>
                    <a:pt x="174" y="19"/>
                  </a:lnTo>
                  <a:lnTo>
                    <a:pt x="177" y="23"/>
                  </a:lnTo>
                  <a:lnTo>
                    <a:pt x="180" y="23"/>
                  </a:lnTo>
                  <a:lnTo>
                    <a:pt x="184" y="23"/>
                  </a:lnTo>
                  <a:lnTo>
                    <a:pt x="188" y="23"/>
                  </a:lnTo>
                  <a:lnTo>
                    <a:pt x="192" y="23"/>
                  </a:lnTo>
                  <a:lnTo>
                    <a:pt x="198" y="22"/>
                  </a:lnTo>
                  <a:lnTo>
                    <a:pt x="201" y="22"/>
                  </a:lnTo>
                  <a:lnTo>
                    <a:pt x="201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Freeform 63"/>
            <p:cNvSpPr>
              <a:spLocks/>
            </p:cNvSpPr>
            <p:nvPr/>
          </p:nvSpPr>
          <p:spPr bwMode="auto">
            <a:xfrm flipH="1">
              <a:off x="4306743" y="1794338"/>
              <a:ext cx="236661" cy="158719"/>
            </a:xfrm>
            <a:custGeom>
              <a:avLst/>
              <a:gdLst/>
              <a:ahLst/>
              <a:cxnLst>
                <a:cxn ang="0">
                  <a:pos x="285" y="77"/>
                </a:cxn>
                <a:cxn ang="0">
                  <a:pos x="274" y="62"/>
                </a:cxn>
                <a:cxn ang="0">
                  <a:pos x="261" y="49"/>
                </a:cxn>
                <a:cxn ang="0">
                  <a:pos x="245" y="36"/>
                </a:cxn>
                <a:cxn ang="0">
                  <a:pos x="226" y="24"/>
                </a:cxn>
                <a:cxn ang="0">
                  <a:pos x="205" y="16"/>
                </a:cxn>
                <a:cxn ang="0">
                  <a:pos x="192" y="14"/>
                </a:cxn>
                <a:cxn ang="0">
                  <a:pos x="178" y="11"/>
                </a:cxn>
                <a:cxn ang="0">
                  <a:pos x="162" y="9"/>
                </a:cxn>
                <a:cxn ang="0">
                  <a:pos x="145" y="10"/>
                </a:cxn>
                <a:cxn ang="0">
                  <a:pos x="130" y="12"/>
                </a:cxn>
                <a:cxn ang="0">
                  <a:pos x="110" y="15"/>
                </a:cxn>
                <a:cxn ang="0">
                  <a:pos x="91" y="23"/>
                </a:cxn>
                <a:cxn ang="0">
                  <a:pos x="75" y="29"/>
                </a:cxn>
                <a:cxn ang="0">
                  <a:pos x="61" y="38"/>
                </a:cxn>
                <a:cxn ang="0">
                  <a:pos x="45" y="53"/>
                </a:cxn>
                <a:cxn ang="0">
                  <a:pos x="32" y="73"/>
                </a:cxn>
                <a:cxn ang="0">
                  <a:pos x="27" y="85"/>
                </a:cxn>
                <a:cxn ang="0">
                  <a:pos x="23" y="99"/>
                </a:cxn>
                <a:cxn ang="0">
                  <a:pos x="23" y="115"/>
                </a:cxn>
                <a:cxn ang="0">
                  <a:pos x="23" y="129"/>
                </a:cxn>
                <a:cxn ang="0">
                  <a:pos x="22" y="151"/>
                </a:cxn>
                <a:cxn ang="0">
                  <a:pos x="19" y="168"/>
                </a:cxn>
                <a:cxn ang="0">
                  <a:pos x="5" y="184"/>
                </a:cxn>
                <a:cxn ang="0">
                  <a:pos x="4" y="182"/>
                </a:cxn>
                <a:cxn ang="0">
                  <a:pos x="8" y="168"/>
                </a:cxn>
                <a:cxn ang="0">
                  <a:pos x="13" y="149"/>
                </a:cxn>
                <a:cxn ang="0">
                  <a:pos x="15" y="130"/>
                </a:cxn>
                <a:cxn ang="0">
                  <a:pos x="15" y="111"/>
                </a:cxn>
                <a:cxn ang="0">
                  <a:pos x="13" y="90"/>
                </a:cxn>
                <a:cxn ang="0">
                  <a:pos x="19" y="67"/>
                </a:cxn>
                <a:cxn ang="0">
                  <a:pos x="32" y="45"/>
                </a:cxn>
                <a:cxn ang="0">
                  <a:pos x="47" y="32"/>
                </a:cxn>
                <a:cxn ang="0">
                  <a:pos x="61" y="23"/>
                </a:cxn>
                <a:cxn ang="0">
                  <a:pos x="78" y="15"/>
                </a:cxn>
                <a:cxn ang="0">
                  <a:pos x="97" y="7"/>
                </a:cxn>
                <a:cxn ang="0">
                  <a:pos x="119" y="3"/>
                </a:cxn>
                <a:cxn ang="0">
                  <a:pos x="140" y="0"/>
                </a:cxn>
                <a:cxn ang="0">
                  <a:pos x="163" y="1"/>
                </a:cxn>
                <a:cxn ang="0">
                  <a:pos x="184" y="2"/>
                </a:cxn>
                <a:cxn ang="0">
                  <a:pos x="205" y="7"/>
                </a:cxn>
                <a:cxn ang="0">
                  <a:pos x="224" y="15"/>
                </a:cxn>
                <a:cxn ang="0">
                  <a:pos x="244" y="24"/>
                </a:cxn>
                <a:cxn ang="0">
                  <a:pos x="261" y="34"/>
                </a:cxn>
                <a:cxn ang="0">
                  <a:pos x="275" y="47"/>
                </a:cxn>
                <a:cxn ang="0">
                  <a:pos x="288" y="63"/>
                </a:cxn>
                <a:cxn ang="0">
                  <a:pos x="298" y="80"/>
                </a:cxn>
              </a:cxnLst>
              <a:rect l="0" t="0" r="r" b="b"/>
              <a:pathLst>
                <a:path w="298" h="189">
                  <a:moveTo>
                    <a:pt x="289" y="84"/>
                  </a:moveTo>
                  <a:lnTo>
                    <a:pt x="288" y="81"/>
                  </a:lnTo>
                  <a:lnTo>
                    <a:pt x="285" y="77"/>
                  </a:lnTo>
                  <a:lnTo>
                    <a:pt x="281" y="72"/>
                  </a:lnTo>
                  <a:lnTo>
                    <a:pt x="278" y="65"/>
                  </a:lnTo>
                  <a:lnTo>
                    <a:pt x="274" y="62"/>
                  </a:lnTo>
                  <a:lnTo>
                    <a:pt x="270" y="58"/>
                  </a:lnTo>
                  <a:lnTo>
                    <a:pt x="265" y="54"/>
                  </a:lnTo>
                  <a:lnTo>
                    <a:pt x="261" y="49"/>
                  </a:lnTo>
                  <a:lnTo>
                    <a:pt x="255" y="45"/>
                  </a:lnTo>
                  <a:lnTo>
                    <a:pt x="250" y="40"/>
                  </a:lnTo>
                  <a:lnTo>
                    <a:pt x="245" y="36"/>
                  </a:lnTo>
                  <a:lnTo>
                    <a:pt x="240" y="33"/>
                  </a:lnTo>
                  <a:lnTo>
                    <a:pt x="232" y="28"/>
                  </a:lnTo>
                  <a:lnTo>
                    <a:pt x="226" y="24"/>
                  </a:lnTo>
                  <a:lnTo>
                    <a:pt x="218" y="20"/>
                  </a:lnTo>
                  <a:lnTo>
                    <a:pt x="210" y="18"/>
                  </a:lnTo>
                  <a:lnTo>
                    <a:pt x="205" y="16"/>
                  </a:lnTo>
                  <a:lnTo>
                    <a:pt x="201" y="15"/>
                  </a:lnTo>
                  <a:lnTo>
                    <a:pt x="196" y="14"/>
                  </a:lnTo>
                  <a:lnTo>
                    <a:pt x="192" y="14"/>
                  </a:lnTo>
                  <a:lnTo>
                    <a:pt x="188" y="11"/>
                  </a:lnTo>
                  <a:lnTo>
                    <a:pt x="183" y="11"/>
                  </a:lnTo>
                  <a:lnTo>
                    <a:pt x="178" y="11"/>
                  </a:lnTo>
                  <a:lnTo>
                    <a:pt x="174" y="11"/>
                  </a:lnTo>
                  <a:lnTo>
                    <a:pt x="167" y="10"/>
                  </a:lnTo>
                  <a:lnTo>
                    <a:pt x="162" y="9"/>
                  </a:lnTo>
                  <a:lnTo>
                    <a:pt x="157" y="9"/>
                  </a:lnTo>
                  <a:lnTo>
                    <a:pt x="152" y="10"/>
                  </a:lnTo>
                  <a:lnTo>
                    <a:pt x="145" y="10"/>
                  </a:lnTo>
                  <a:lnTo>
                    <a:pt x="140" y="10"/>
                  </a:lnTo>
                  <a:lnTo>
                    <a:pt x="135" y="11"/>
                  </a:lnTo>
                  <a:lnTo>
                    <a:pt x="130" y="12"/>
                  </a:lnTo>
                  <a:lnTo>
                    <a:pt x="123" y="14"/>
                  </a:lnTo>
                  <a:lnTo>
                    <a:pt x="117" y="15"/>
                  </a:lnTo>
                  <a:lnTo>
                    <a:pt x="110" y="15"/>
                  </a:lnTo>
                  <a:lnTo>
                    <a:pt x="104" y="18"/>
                  </a:lnTo>
                  <a:lnTo>
                    <a:pt x="97" y="20"/>
                  </a:lnTo>
                  <a:lnTo>
                    <a:pt x="91" y="23"/>
                  </a:lnTo>
                  <a:lnTo>
                    <a:pt x="84" y="25"/>
                  </a:lnTo>
                  <a:lnTo>
                    <a:pt x="78" y="28"/>
                  </a:lnTo>
                  <a:lnTo>
                    <a:pt x="75" y="29"/>
                  </a:lnTo>
                  <a:lnTo>
                    <a:pt x="70" y="33"/>
                  </a:lnTo>
                  <a:lnTo>
                    <a:pt x="65" y="36"/>
                  </a:lnTo>
                  <a:lnTo>
                    <a:pt x="61" y="38"/>
                  </a:lnTo>
                  <a:lnTo>
                    <a:pt x="56" y="42"/>
                  </a:lnTo>
                  <a:lnTo>
                    <a:pt x="52" y="47"/>
                  </a:lnTo>
                  <a:lnTo>
                    <a:pt x="45" y="53"/>
                  </a:lnTo>
                  <a:lnTo>
                    <a:pt x="41" y="59"/>
                  </a:lnTo>
                  <a:lnTo>
                    <a:pt x="36" y="65"/>
                  </a:lnTo>
                  <a:lnTo>
                    <a:pt x="32" y="73"/>
                  </a:lnTo>
                  <a:lnTo>
                    <a:pt x="30" y="76"/>
                  </a:lnTo>
                  <a:lnTo>
                    <a:pt x="28" y="80"/>
                  </a:lnTo>
                  <a:lnTo>
                    <a:pt x="27" y="85"/>
                  </a:lnTo>
                  <a:lnTo>
                    <a:pt x="26" y="89"/>
                  </a:lnTo>
                  <a:lnTo>
                    <a:pt x="25" y="94"/>
                  </a:lnTo>
                  <a:lnTo>
                    <a:pt x="23" y="99"/>
                  </a:lnTo>
                  <a:lnTo>
                    <a:pt x="23" y="104"/>
                  </a:lnTo>
                  <a:lnTo>
                    <a:pt x="23" y="109"/>
                  </a:lnTo>
                  <a:lnTo>
                    <a:pt x="23" y="115"/>
                  </a:lnTo>
                  <a:lnTo>
                    <a:pt x="23" y="120"/>
                  </a:lnTo>
                  <a:lnTo>
                    <a:pt x="23" y="124"/>
                  </a:lnTo>
                  <a:lnTo>
                    <a:pt x="23" y="129"/>
                  </a:lnTo>
                  <a:lnTo>
                    <a:pt x="22" y="137"/>
                  </a:lnTo>
                  <a:lnTo>
                    <a:pt x="22" y="144"/>
                  </a:lnTo>
                  <a:lnTo>
                    <a:pt x="22" y="151"/>
                  </a:lnTo>
                  <a:lnTo>
                    <a:pt x="21" y="157"/>
                  </a:lnTo>
                  <a:lnTo>
                    <a:pt x="19" y="161"/>
                  </a:lnTo>
                  <a:lnTo>
                    <a:pt x="19" y="168"/>
                  </a:lnTo>
                  <a:lnTo>
                    <a:pt x="15" y="174"/>
                  </a:lnTo>
                  <a:lnTo>
                    <a:pt x="12" y="180"/>
                  </a:lnTo>
                  <a:lnTo>
                    <a:pt x="5" y="184"/>
                  </a:lnTo>
                  <a:lnTo>
                    <a:pt x="0" y="189"/>
                  </a:lnTo>
                  <a:lnTo>
                    <a:pt x="0" y="187"/>
                  </a:lnTo>
                  <a:lnTo>
                    <a:pt x="4" y="182"/>
                  </a:lnTo>
                  <a:lnTo>
                    <a:pt x="4" y="177"/>
                  </a:lnTo>
                  <a:lnTo>
                    <a:pt x="6" y="173"/>
                  </a:lnTo>
                  <a:lnTo>
                    <a:pt x="8" y="168"/>
                  </a:lnTo>
                  <a:lnTo>
                    <a:pt x="10" y="162"/>
                  </a:lnTo>
                  <a:lnTo>
                    <a:pt x="12" y="156"/>
                  </a:lnTo>
                  <a:lnTo>
                    <a:pt x="13" y="149"/>
                  </a:lnTo>
                  <a:lnTo>
                    <a:pt x="14" y="143"/>
                  </a:lnTo>
                  <a:lnTo>
                    <a:pt x="15" y="138"/>
                  </a:lnTo>
                  <a:lnTo>
                    <a:pt x="15" y="130"/>
                  </a:lnTo>
                  <a:lnTo>
                    <a:pt x="17" y="124"/>
                  </a:lnTo>
                  <a:lnTo>
                    <a:pt x="15" y="117"/>
                  </a:lnTo>
                  <a:lnTo>
                    <a:pt x="15" y="111"/>
                  </a:lnTo>
                  <a:lnTo>
                    <a:pt x="14" y="104"/>
                  </a:lnTo>
                  <a:lnTo>
                    <a:pt x="14" y="98"/>
                  </a:lnTo>
                  <a:lnTo>
                    <a:pt x="13" y="90"/>
                  </a:lnTo>
                  <a:lnTo>
                    <a:pt x="14" y="84"/>
                  </a:lnTo>
                  <a:lnTo>
                    <a:pt x="15" y="74"/>
                  </a:lnTo>
                  <a:lnTo>
                    <a:pt x="19" y="67"/>
                  </a:lnTo>
                  <a:lnTo>
                    <a:pt x="22" y="60"/>
                  </a:lnTo>
                  <a:lnTo>
                    <a:pt x="27" y="54"/>
                  </a:lnTo>
                  <a:lnTo>
                    <a:pt x="32" y="45"/>
                  </a:lnTo>
                  <a:lnTo>
                    <a:pt x="40" y="38"/>
                  </a:lnTo>
                  <a:lnTo>
                    <a:pt x="43" y="34"/>
                  </a:lnTo>
                  <a:lnTo>
                    <a:pt x="47" y="32"/>
                  </a:lnTo>
                  <a:lnTo>
                    <a:pt x="52" y="28"/>
                  </a:lnTo>
                  <a:lnTo>
                    <a:pt x="56" y="25"/>
                  </a:lnTo>
                  <a:lnTo>
                    <a:pt x="61" y="23"/>
                  </a:lnTo>
                  <a:lnTo>
                    <a:pt x="66" y="19"/>
                  </a:lnTo>
                  <a:lnTo>
                    <a:pt x="71" y="18"/>
                  </a:lnTo>
                  <a:lnTo>
                    <a:pt x="78" y="15"/>
                  </a:lnTo>
                  <a:lnTo>
                    <a:pt x="84" y="12"/>
                  </a:lnTo>
                  <a:lnTo>
                    <a:pt x="89" y="10"/>
                  </a:lnTo>
                  <a:lnTo>
                    <a:pt x="97" y="7"/>
                  </a:lnTo>
                  <a:lnTo>
                    <a:pt x="105" y="7"/>
                  </a:lnTo>
                  <a:lnTo>
                    <a:pt x="111" y="5"/>
                  </a:lnTo>
                  <a:lnTo>
                    <a:pt x="119" y="3"/>
                  </a:lnTo>
                  <a:lnTo>
                    <a:pt x="126" y="1"/>
                  </a:lnTo>
                  <a:lnTo>
                    <a:pt x="134" y="1"/>
                  </a:lnTo>
                  <a:lnTo>
                    <a:pt x="140" y="0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63" y="1"/>
                  </a:lnTo>
                  <a:lnTo>
                    <a:pt x="170" y="1"/>
                  </a:lnTo>
                  <a:lnTo>
                    <a:pt x="178" y="1"/>
                  </a:lnTo>
                  <a:lnTo>
                    <a:pt x="184" y="2"/>
                  </a:lnTo>
                  <a:lnTo>
                    <a:pt x="192" y="5"/>
                  </a:lnTo>
                  <a:lnTo>
                    <a:pt x="197" y="6"/>
                  </a:lnTo>
                  <a:lnTo>
                    <a:pt x="205" y="7"/>
                  </a:lnTo>
                  <a:lnTo>
                    <a:pt x="211" y="10"/>
                  </a:lnTo>
                  <a:lnTo>
                    <a:pt x="219" y="14"/>
                  </a:lnTo>
                  <a:lnTo>
                    <a:pt x="224" y="15"/>
                  </a:lnTo>
                  <a:lnTo>
                    <a:pt x="231" y="18"/>
                  </a:lnTo>
                  <a:lnTo>
                    <a:pt x="237" y="20"/>
                  </a:lnTo>
                  <a:lnTo>
                    <a:pt x="244" y="24"/>
                  </a:lnTo>
                  <a:lnTo>
                    <a:pt x="249" y="27"/>
                  </a:lnTo>
                  <a:lnTo>
                    <a:pt x="255" y="31"/>
                  </a:lnTo>
                  <a:lnTo>
                    <a:pt x="261" y="34"/>
                  </a:lnTo>
                  <a:lnTo>
                    <a:pt x="266" y="40"/>
                  </a:lnTo>
                  <a:lnTo>
                    <a:pt x="270" y="43"/>
                  </a:lnTo>
                  <a:lnTo>
                    <a:pt x="275" y="47"/>
                  </a:lnTo>
                  <a:lnTo>
                    <a:pt x="280" y="53"/>
                  </a:lnTo>
                  <a:lnTo>
                    <a:pt x="284" y="58"/>
                  </a:lnTo>
                  <a:lnTo>
                    <a:pt x="288" y="63"/>
                  </a:lnTo>
                  <a:lnTo>
                    <a:pt x="292" y="67"/>
                  </a:lnTo>
                  <a:lnTo>
                    <a:pt x="294" y="73"/>
                  </a:lnTo>
                  <a:lnTo>
                    <a:pt x="298" y="80"/>
                  </a:lnTo>
                  <a:lnTo>
                    <a:pt x="289" y="84"/>
                  </a:lnTo>
                  <a:lnTo>
                    <a:pt x="289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Freeform 64"/>
            <p:cNvSpPr>
              <a:spLocks/>
            </p:cNvSpPr>
            <p:nvPr/>
          </p:nvSpPr>
          <p:spPr bwMode="auto">
            <a:xfrm flipH="1">
              <a:off x="4472406" y="1949716"/>
              <a:ext cx="129375" cy="121963"/>
            </a:xfrm>
            <a:custGeom>
              <a:avLst/>
              <a:gdLst/>
              <a:ahLst/>
              <a:cxnLst>
                <a:cxn ang="0">
                  <a:pos x="102" y="132"/>
                </a:cxn>
                <a:cxn ang="0">
                  <a:pos x="88" y="129"/>
                </a:cxn>
                <a:cxn ang="0">
                  <a:pos x="67" y="127"/>
                </a:cxn>
                <a:cxn ang="0">
                  <a:pos x="44" y="119"/>
                </a:cxn>
                <a:cxn ang="0">
                  <a:pos x="25" y="107"/>
                </a:cxn>
                <a:cxn ang="0">
                  <a:pos x="13" y="90"/>
                </a:cxn>
                <a:cxn ang="0">
                  <a:pos x="12" y="71"/>
                </a:cxn>
                <a:cxn ang="0">
                  <a:pos x="13" y="53"/>
                </a:cxn>
                <a:cxn ang="0">
                  <a:pos x="19" y="36"/>
                </a:cxn>
                <a:cxn ang="0">
                  <a:pos x="31" y="21"/>
                </a:cxn>
                <a:cxn ang="0">
                  <a:pos x="49" y="13"/>
                </a:cxn>
                <a:cxn ang="0">
                  <a:pos x="60" y="13"/>
                </a:cxn>
                <a:cxn ang="0">
                  <a:pos x="58" y="17"/>
                </a:cxn>
                <a:cxn ang="0">
                  <a:pos x="45" y="26"/>
                </a:cxn>
                <a:cxn ang="0">
                  <a:pos x="39" y="43"/>
                </a:cxn>
                <a:cxn ang="0">
                  <a:pos x="41" y="62"/>
                </a:cxn>
                <a:cxn ang="0">
                  <a:pos x="49" y="76"/>
                </a:cxn>
                <a:cxn ang="0">
                  <a:pos x="61" y="86"/>
                </a:cxn>
                <a:cxn ang="0">
                  <a:pos x="82" y="92"/>
                </a:cxn>
                <a:cxn ang="0">
                  <a:pos x="96" y="92"/>
                </a:cxn>
                <a:cxn ang="0">
                  <a:pos x="110" y="88"/>
                </a:cxn>
                <a:cxn ang="0">
                  <a:pos x="127" y="81"/>
                </a:cxn>
                <a:cxn ang="0">
                  <a:pos x="145" y="66"/>
                </a:cxn>
                <a:cxn ang="0">
                  <a:pos x="157" y="48"/>
                </a:cxn>
                <a:cxn ang="0">
                  <a:pos x="163" y="28"/>
                </a:cxn>
                <a:cxn ang="0">
                  <a:pos x="163" y="10"/>
                </a:cxn>
                <a:cxn ang="0">
                  <a:pos x="152" y="2"/>
                </a:cxn>
                <a:cxn ang="0">
                  <a:pos x="152" y="15"/>
                </a:cxn>
                <a:cxn ang="0">
                  <a:pos x="149" y="36"/>
                </a:cxn>
                <a:cxn ang="0">
                  <a:pos x="139" y="55"/>
                </a:cxn>
                <a:cxn ang="0">
                  <a:pos x="127" y="67"/>
                </a:cxn>
                <a:cxn ang="0">
                  <a:pos x="115" y="74"/>
                </a:cxn>
                <a:cxn ang="0">
                  <a:pos x="101" y="79"/>
                </a:cxn>
                <a:cxn ang="0">
                  <a:pos x="84" y="79"/>
                </a:cxn>
                <a:cxn ang="0">
                  <a:pos x="66" y="76"/>
                </a:cxn>
                <a:cxn ang="0">
                  <a:pos x="52" y="68"/>
                </a:cxn>
                <a:cxn ang="0">
                  <a:pos x="48" y="48"/>
                </a:cxn>
                <a:cxn ang="0">
                  <a:pos x="56" y="30"/>
                </a:cxn>
                <a:cxn ang="0">
                  <a:pos x="75" y="24"/>
                </a:cxn>
                <a:cxn ang="0">
                  <a:pos x="91" y="26"/>
                </a:cxn>
                <a:cxn ang="0">
                  <a:pos x="95" y="22"/>
                </a:cxn>
                <a:cxn ang="0">
                  <a:pos x="89" y="10"/>
                </a:cxn>
                <a:cxn ang="0">
                  <a:pos x="75" y="4"/>
                </a:cxn>
                <a:cxn ang="0">
                  <a:pos x="61" y="2"/>
                </a:cxn>
                <a:cxn ang="0">
                  <a:pos x="44" y="2"/>
                </a:cxn>
                <a:cxn ang="0">
                  <a:pos x="28" y="6"/>
                </a:cxn>
                <a:cxn ang="0">
                  <a:pos x="14" y="18"/>
                </a:cxn>
                <a:cxn ang="0">
                  <a:pos x="5" y="34"/>
                </a:cxn>
                <a:cxn ang="0">
                  <a:pos x="1" y="54"/>
                </a:cxn>
                <a:cxn ang="0">
                  <a:pos x="0" y="74"/>
                </a:cxn>
                <a:cxn ang="0">
                  <a:pos x="4" y="93"/>
                </a:cxn>
                <a:cxn ang="0">
                  <a:pos x="12" y="108"/>
                </a:cxn>
                <a:cxn ang="0">
                  <a:pos x="28" y="121"/>
                </a:cxn>
                <a:cxn ang="0">
                  <a:pos x="48" y="130"/>
                </a:cxn>
                <a:cxn ang="0">
                  <a:pos x="69" y="138"/>
                </a:cxn>
                <a:cxn ang="0">
                  <a:pos x="83" y="142"/>
                </a:cxn>
                <a:cxn ang="0">
                  <a:pos x="91" y="145"/>
                </a:cxn>
              </a:cxnLst>
              <a:rect l="0" t="0" r="r" b="b"/>
              <a:pathLst>
                <a:path w="163" h="145">
                  <a:moveTo>
                    <a:pt x="106" y="132"/>
                  </a:moveTo>
                  <a:lnTo>
                    <a:pt x="105" y="132"/>
                  </a:lnTo>
                  <a:lnTo>
                    <a:pt x="102" y="132"/>
                  </a:lnTo>
                  <a:lnTo>
                    <a:pt x="99" y="130"/>
                  </a:lnTo>
                  <a:lnTo>
                    <a:pt x="93" y="130"/>
                  </a:lnTo>
                  <a:lnTo>
                    <a:pt x="88" y="129"/>
                  </a:lnTo>
                  <a:lnTo>
                    <a:pt x="82" y="128"/>
                  </a:lnTo>
                  <a:lnTo>
                    <a:pt x="74" y="127"/>
                  </a:lnTo>
                  <a:lnTo>
                    <a:pt x="67" y="127"/>
                  </a:lnTo>
                  <a:lnTo>
                    <a:pt x="58" y="124"/>
                  </a:lnTo>
                  <a:lnTo>
                    <a:pt x="52" y="121"/>
                  </a:lnTo>
                  <a:lnTo>
                    <a:pt x="44" y="119"/>
                  </a:lnTo>
                  <a:lnTo>
                    <a:pt x="38" y="115"/>
                  </a:lnTo>
                  <a:lnTo>
                    <a:pt x="30" y="111"/>
                  </a:lnTo>
                  <a:lnTo>
                    <a:pt x="25" y="107"/>
                  </a:lnTo>
                  <a:lnTo>
                    <a:pt x="19" y="102"/>
                  </a:lnTo>
                  <a:lnTo>
                    <a:pt x="17" y="97"/>
                  </a:lnTo>
                  <a:lnTo>
                    <a:pt x="13" y="90"/>
                  </a:lnTo>
                  <a:lnTo>
                    <a:pt x="12" y="84"/>
                  </a:lnTo>
                  <a:lnTo>
                    <a:pt x="12" y="77"/>
                  </a:lnTo>
                  <a:lnTo>
                    <a:pt x="12" y="71"/>
                  </a:lnTo>
                  <a:lnTo>
                    <a:pt x="12" y="65"/>
                  </a:lnTo>
                  <a:lnTo>
                    <a:pt x="12" y="58"/>
                  </a:lnTo>
                  <a:lnTo>
                    <a:pt x="13" y="53"/>
                  </a:lnTo>
                  <a:lnTo>
                    <a:pt x="15" y="48"/>
                  </a:lnTo>
                  <a:lnTo>
                    <a:pt x="17" y="41"/>
                  </a:lnTo>
                  <a:lnTo>
                    <a:pt x="19" y="36"/>
                  </a:lnTo>
                  <a:lnTo>
                    <a:pt x="22" y="32"/>
                  </a:lnTo>
                  <a:lnTo>
                    <a:pt x="25" y="28"/>
                  </a:lnTo>
                  <a:lnTo>
                    <a:pt x="31" y="21"/>
                  </a:lnTo>
                  <a:lnTo>
                    <a:pt x="39" y="18"/>
                  </a:lnTo>
                  <a:lnTo>
                    <a:pt x="44" y="14"/>
                  </a:lnTo>
                  <a:lnTo>
                    <a:pt x="49" y="13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60" y="13"/>
                  </a:lnTo>
                  <a:lnTo>
                    <a:pt x="62" y="14"/>
                  </a:lnTo>
                  <a:lnTo>
                    <a:pt x="61" y="14"/>
                  </a:lnTo>
                  <a:lnTo>
                    <a:pt x="58" y="17"/>
                  </a:lnTo>
                  <a:lnTo>
                    <a:pt x="54" y="18"/>
                  </a:lnTo>
                  <a:lnTo>
                    <a:pt x="51" y="22"/>
                  </a:lnTo>
                  <a:lnTo>
                    <a:pt x="45" y="26"/>
                  </a:lnTo>
                  <a:lnTo>
                    <a:pt x="41" y="31"/>
                  </a:lnTo>
                  <a:lnTo>
                    <a:pt x="39" y="36"/>
                  </a:lnTo>
                  <a:lnTo>
                    <a:pt x="39" y="43"/>
                  </a:lnTo>
                  <a:lnTo>
                    <a:pt x="39" y="48"/>
                  </a:lnTo>
                  <a:lnTo>
                    <a:pt x="40" y="57"/>
                  </a:lnTo>
                  <a:lnTo>
                    <a:pt x="41" y="62"/>
                  </a:lnTo>
                  <a:lnTo>
                    <a:pt x="44" y="66"/>
                  </a:lnTo>
                  <a:lnTo>
                    <a:pt x="45" y="71"/>
                  </a:lnTo>
                  <a:lnTo>
                    <a:pt x="49" y="76"/>
                  </a:lnTo>
                  <a:lnTo>
                    <a:pt x="52" y="79"/>
                  </a:lnTo>
                  <a:lnTo>
                    <a:pt x="56" y="83"/>
                  </a:lnTo>
                  <a:lnTo>
                    <a:pt x="61" y="86"/>
                  </a:lnTo>
                  <a:lnTo>
                    <a:pt x="67" y="89"/>
                  </a:lnTo>
                  <a:lnTo>
                    <a:pt x="74" y="90"/>
                  </a:lnTo>
                  <a:lnTo>
                    <a:pt x="82" y="92"/>
                  </a:lnTo>
                  <a:lnTo>
                    <a:pt x="86" y="92"/>
                  </a:lnTo>
                  <a:lnTo>
                    <a:pt x="91" y="92"/>
                  </a:lnTo>
                  <a:lnTo>
                    <a:pt x="96" y="92"/>
                  </a:lnTo>
                  <a:lnTo>
                    <a:pt x="101" y="92"/>
                  </a:lnTo>
                  <a:lnTo>
                    <a:pt x="105" y="90"/>
                  </a:lnTo>
                  <a:lnTo>
                    <a:pt x="110" y="88"/>
                  </a:lnTo>
                  <a:lnTo>
                    <a:pt x="115" y="86"/>
                  </a:lnTo>
                  <a:lnTo>
                    <a:pt x="119" y="85"/>
                  </a:lnTo>
                  <a:lnTo>
                    <a:pt x="127" y="81"/>
                  </a:lnTo>
                  <a:lnTo>
                    <a:pt x="135" y="77"/>
                  </a:lnTo>
                  <a:lnTo>
                    <a:pt x="140" y="72"/>
                  </a:lnTo>
                  <a:lnTo>
                    <a:pt x="145" y="66"/>
                  </a:lnTo>
                  <a:lnTo>
                    <a:pt x="149" y="61"/>
                  </a:lnTo>
                  <a:lnTo>
                    <a:pt x="154" y="54"/>
                  </a:lnTo>
                  <a:lnTo>
                    <a:pt x="157" y="48"/>
                  </a:lnTo>
                  <a:lnTo>
                    <a:pt x="159" y="41"/>
                  </a:lnTo>
                  <a:lnTo>
                    <a:pt x="162" y="35"/>
                  </a:lnTo>
                  <a:lnTo>
                    <a:pt x="163" y="28"/>
                  </a:lnTo>
                  <a:lnTo>
                    <a:pt x="163" y="22"/>
                  </a:lnTo>
                  <a:lnTo>
                    <a:pt x="163" y="17"/>
                  </a:lnTo>
                  <a:lnTo>
                    <a:pt x="163" y="10"/>
                  </a:lnTo>
                  <a:lnTo>
                    <a:pt x="163" y="5"/>
                  </a:lnTo>
                  <a:lnTo>
                    <a:pt x="152" y="0"/>
                  </a:lnTo>
                  <a:lnTo>
                    <a:pt x="152" y="2"/>
                  </a:lnTo>
                  <a:lnTo>
                    <a:pt x="152" y="5"/>
                  </a:lnTo>
                  <a:lnTo>
                    <a:pt x="152" y="10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50" y="28"/>
                  </a:lnTo>
                  <a:lnTo>
                    <a:pt x="149" y="36"/>
                  </a:lnTo>
                  <a:lnTo>
                    <a:pt x="147" y="43"/>
                  </a:lnTo>
                  <a:lnTo>
                    <a:pt x="144" y="49"/>
                  </a:lnTo>
                  <a:lnTo>
                    <a:pt x="139" y="55"/>
                  </a:lnTo>
                  <a:lnTo>
                    <a:pt x="135" y="62"/>
                  </a:lnTo>
                  <a:lnTo>
                    <a:pt x="131" y="65"/>
                  </a:lnTo>
                  <a:lnTo>
                    <a:pt x="127" y="67"/>
                  </a:lnTo>
                  <a:lnTo>
                    <a:pt x="123" y="70"/>
                  </a:lnTo>
                  <a:lnTo>
                    <a:pt x="119" y="72"/>
                  </a:lnTo>
                  <a:lnTo>
                    <a:pt x="115" y="74"/>
                  </a:lnTo>
                  <a:lnTo>
                    <a:pt x="110" y="75"/>
                  </a:lnTo>
                  <a:lnTo>
                    <a:pt x="105" y="76"/>
                  </a:lnTo>
                  <a:lnTo>
                    <a:pt x="101" y="79"/>
                  </a:lnTo>
                  <a:lnTo>
                    <a:pt x="95" y="79"/>
                  </a:lnTo>
                  <a:lnTo>
                    <a:pt x="89" y="79"/>
                  </a:lnTo>
                  <a:lnTo>
                    <a:pt x="84" y="79"/>
                  </a:lnTo>
                  <a:lnTo>
                    <a:pt x="80" y="79"/>
                  </a:lnTo>
                  <a:lnTo>
                    <a:pt x="73" y="77"/>
                  </a:lnTo>
                  <a:lnTo>
                    <a:pt x="66" y="76"/>
                  </a:lnTo>
                  <a:lnTo>
                    <a:pt x="60" y="74"/>
                  </a:lnTo>
                  <a:lnTo>
                    <a:pt x="56" y="71"/>
                  </a:lnTo>
                  <a:lnTo>
                    <a:pt x="52" y="68"/>
                  </a:lnTo>
                  <a:lnTo>
                    <a:pt x="51" y="65"/>
                  </a:lnTo>
                  <a:lnTo>
                    <a:pt x="48" y="55"/>
                  </a:lnTo>
                  <a:lnTo>
                    <a:pt x="48" y="48"/>
                  </a:lnTo>
                  <a:lnTo>
                    <a:pt x="49" y="40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61" y="26"/>
                  </a:lnTo>
                  <a:lnTo>
                    <a:pt x="67" y="24"/>
                  </a:lnTo>
                  <a:lnTo>
                    <a:pt x="75" y="24"/>
                  </a:lnTo>
                  <a:lnTo>
                    <a:pt x="82" y="24"/>
                  </a:lnTo>
                  <a:lnTo>
                    <a:pt x="87" y="24"/>
                  </a:lnTo>
                  <a:lnTo>
                    <a:pt x="91" y="26"/>
                  </a:lnTo>
                  <a:lnTo>
                    <a:pt x="92" y="26"/>
                  </a:lnTo>
                  <a:lnTo>
                    <a:pt x="93" y="24"/>
                  </a:lnTo>
                  <a:lnTo>
                    <a:pt x="95" y="22"/>
                  </a:lnTo>
                  <a:lnTo>
                    <a:pt x="96" y="18"/>
                  </a:lnTo>
                  <a:lnTo>
                    <a:pt x="93" y="14"/>
                  </a:lnTo>
                  <a:lnTo>
                    <a:pt x="89" y="10"/>
                  </a:lnTo>
                  <a:lnTo>
                    <a:pt x="83" y="8"/>
                  </a:lnTo>
                  <a:lnTo>
                    <a:pt x="79" y="6"/>
                  </a:lnTo>
                  <a:lnTo>
                    <a:pt x="75" y="4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1" y="2"/>
                  </a:lnTo>
                  <a:lnTo>
                    <a:pt x="56" y="1"/>
                  </a:lnTo>
                  <a:lnTo>
                    <a:pt x="49" y="1"/>
                  </a:lnTo>
                  <a:lnTo>
                    <a:pt x="44" y="2"/>
                  </a:lnTo>
                  <a:lnTo>
                    <a:pt x="39" y="2"/>
                  </a:lnTo>
                  <a:lnTo>
                    <a:pt x="34" y="5"/>
                  </a:lnTo>
                  <a:lnTo>
                    <a:pt x="28" y="6"/>
                  </a:lnTo>
                  <a:lnTo>
                    <a:pt x="23" y="10"/>
                  </a:lnTo>
                  <a:lnTo>
                    <a:pt x="19" y="13"/>
                  </a:lnTo>
                  <a:lnTo>
                    <a:pt x="14" y="18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5" y="34"/>
                  </a:lnTo>
                  <a:lnTo>
                    <a:pt x="4" y="40"/>
                  </a:lnTo>
                  <a:lnTo>
                    <a:pt x="1" y="46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4" y="93"/>
                  </a:lnTo>
                  <a:lnTo>
                    <a:pt x="5" y="98"/>
                  </a:lnTo>
                  <a:lnTo>
                    <a:pt x="9" y="105"/>
                  </a:lnTo>
                  <a:lnTo>
                    <a:pt x="12" y="108"/>
                  </a:lnTo>
                  <a:lnTo>
                    <a:pt x="17" y="112"/>
                  </a:lnTo>
                  <a:lnTo>
                    <a:pt x="22" y="116"/>
                  </a:lnTo>
                  <a:lnTo>
                    <a:pt x="28" y="121"/>
                  </a:lnTo>
                  <a:lnTo>
                    <a:pt x="34" y="124"/>
                  </a:lnTo>
                  <a:lnTo>
                    <a:pt x="41" y="128"/>
                  </a:lnTo>
                  <a:lnTo>
                    <a:pt x="48" y="130"/>
                  </a:lnTo>
                  <a:lnTo>
                    <a:pt x="56" y="134"/>
                  </a:lnTo>
                  <a:lnTo>
                    <a:pt x="62" y="136"/>
                  </a:lnTo>
                  <a:lnTo>
                    <a:pt x="69" y="138"/>
                  </a:lnTo>
                  <a:lnTo>
                    <a:pt x="74" y="139"/>
                  </a:lnTo>
                  <a:lnTo>
                    <a:pt x="79" y="142"/>
                  </a:lnTo>
                  <a:lnTo>
                    <a:pt x="83" y="142"/>
                  </a:lnTo>
                  <a:lnTo>
                    <a:pt x="88" y="143"/>
                  </a:lnTo>
                  <a:lnTo>
                    <a:pt x="89" y="145"/>
                  </a:lnTo>
                  <a:lnTo>
                    <a:pt x="91" y="145"/>
                  </a:lnTo>
                  <a:lnTo>
                    <a:pt x="106" y="132"/>
                  </a:lnTo>
                  <a:lnTo>
                    <a:pt x="106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7" name="Freeform 65"/>
            <p:cNvSpPr>
              <a:spLocks/>
            </p:cNvSpPr>
            <p:nvPr/>
          </p:nvSpPr>
          <p:spPr bwMode="auto">
            <a:xfrm flipH="1">
              <a:off x="4455050" y="2133495"/>
              <a:ext cx="47332" cy="48451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8" y="5"/>
                </a:cxn>
                <a:cxn ang="0">
                  <a:pos x="6" y="9"/>
                </a:cxn>
                <a:cxn ang="0">
                  <a:pos x="3" y="11"/>
                </a:cxn>
                <a:cxn ang="0">
                  <a:pos x="2" y="15"/>
                </a:cxn>
                <a:cxn ang="0">
                  <a:pos x="2" y="19"/>
                </a:cxn>
                <a:cxn ang="0">
                  <a:pos x="2" y="24"/>
                </a:cxn>
                <a:cxn ang="0">
                  <a:pos x="0" y="32"/>
                </a:cxn>
                <a:cxn ang="0">
                  <a:pos x="3" y="38"/>
                </a:cxn>
                <a:cxn ang="0">
                  <a:pos x="6" y="44"/>
                </a:cxn>
                <a:cxn ang="0">
                  <a:pos x="11" y="50"/>
                </a:cxn>
                <a:cxn ang="0">
                  <a:pos x="16" y="53"/>
                </a:cxn>
                <a:cxn ang="0">
                  <a:pos x="21" y="55"/>
                </a:cxn>
                <a:cxn ang="0">
                  <a:pos x="28" y="56"/>
                </a:cxn>
                <a:cxn ang="0">
                  <a:pos x="34" y="58"/>
                </a:cxn>
                <a:cxn ang="0">
                  <a:pos x="38" y="55"/>
                </a:cxn>
                <a:cxn ang="0">
                  <a:pos x="43" y="53"/>
                </a:cxn>
                <a:cxn ang="0">
                  <a:pos x="47" y="47"/>
                </a:cxn>
                <a:cxn ang="0">
                  <a:pos x="54" y="42"/>
                </a:cxn>
                <a:cxn ang="0">
                  <a:pos x="56" y="36"/>
                </a:cxn>
                <a:cxn ang="0">
                  <a:pos x="60" y="29"/>
                </a:cxn>
                <a:cxn ang="0">
                  <a:pos x="60" y="24"/>
                </a:cxn>
                <a:cxn ang="0">
                  <a:pos x="60" y="20"/>
                </a:cxn>
                <a:cxn ang="0">
                  <a:pos x="58" y="15"/>
                </a:cxn>
                <a:cxn ang="0">
                  <a:pos x="56" y="13"/>
                </a:cxn>
                <a:cxn ang="0">
                  <a:pos x="54" y="10"/>
                </a:cxn>
                <a:cxn ang="0">
                  <a:pos x="52" y="10"/>
                </a:cxn>
                <a:cxn ang="0">
                  <a:pos x="48" y="10"/>
                </a:cxn>
                <a:cxn ang="0">
                  <a:pos x="47" y="11"/>
                </a:cxn>
                <a:cxn ang="0">
                  <a:pos x="47" y="13"/>
                </a:cxn>
                <a:cxn ang="0">
                  <a:pos x="47" y="16"/>
                </a:cxn>
                <a:cxn ang="0">
                  <a:pos x="46" y="20"/>
                </a:cxn>
                <a:cxn ang="0">
                  <a:pos x="46" y="27"/>
                </a:cxn>
                <a:cxn ang="0">
                  <a:pos x="43" y="32"/>
                </a:cxn>
                <a:cxn ang="0">
                  <a:pos x="42" y="38"/>
                </a:cxn>
                <a:cxn ang="0">
                  <a:pos x="38" y="44"/>
                </a:cxn>
                <a:cxn ang="0">
                  <a:pos x="34" y="46"/>
                </a:cxn>
                <a:cxn ang="0">
                  <a:pos x="28" y="46"/>
                </a:cxn>
                <a:cxn ang="0">
                  <a:pos x="23" y="44"/>
                </a:cxn>
                <a:cxn ang="0">
                  <a:pos x="19" y="41"/>
                </a:cxn>
                <a:cxn ang="0">
                  <a:pos x="16" y="37"/>
                </a:cxn>
                <a:cxn ang="0">
                  <a:pos x="13" y="32"/>
                </a:cxn>
                <a:cxn ang="0">
                  <a:pos x="11" y="28"/>
                </a:cxn>
                <a:cxn ang="0">
                  <a:pos x="11" y="23"/>
                </a:cxn>
                <a:cxn ang="0">
                  <a:pos x="11" y="18"/>
                </a:cxn>
                <a:cxn ang="0">
                  <a:pos x="13" y="13"/>
                </a:cxn>
                <a:cxn ang="0">
                  <a:pos x="21" y="9"/>
                </a:cxn>
                <a:cxn ang="0">
                  <a:pos x="28" y="9"/>
                </a:cxn>
                <a:cxn ang="0">
                  <a:pos x="32" y="9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60" h="58">
                  <a:moveTo>
                    <a:pt x="23" y="0"/>
                  </a:moveTo>
                  <a:lnTo>
                    <a:pt x="20" y="0"/>
                  </a:lnTo>
                  <a:lnTo>
                    <a:pt x="12" y="2"/>
                  </a:lnTo>
                  <a:lnTo>
                    <a:pt x="8" y="5"/>
                  </a:lnTo>
                  <a:lnTo>
                    <a:pt x="6" y="9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3" y="38"/>
                  </a:lnTo>
                  <a:lnTo>
                    <a:pt x="6" y="44"/>
                  </a:lnTo>
                  <a:lnTo>
                    <a:pt x="11" y="50"/>
                  </a:lnTo>
                  <a:lnTo>
                    <a:pt x="16" y="53"/>
                  </a:lnTo>
                  <a:lnTo>
                    <a:pt x="21" y="55"/>
                  </a:lnTo>
                  <a:lnTo>
                    <a:pt x="28" y="56"/>
                  </a:lnTo>
                  <a:lnTo>
                    <a:pt x="34" y="58"/>
                  </a:lnTo>
                  <a:lnTo>
                    <a:pt x="38" y="55"/>
                  </a:lnTo>
                  <a:lnTo>
                    <a:pt x="43" y="53"/>
                  </a:lnTo>
                  <a:lnTo>
                    <a:pt x="47" y="47"/>
                  </a:lnTo>
                  <a:lnTo>
                    <a:pt x="54" y="42"/>
                  </a:lnTo>
                  <a:lnTo>
                    <a:pt x="56" y="36"/>
                  </a:lnTo>
                  <a:lnTo>
                    <a:pt x="60" y="29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58" y="15"/>
                  </a:lnTo>
                  <a:lnTo>
                    <a:pt x="56" y="13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7" y="11"/>
                  </a:lnTo>
                  <a:lnTo>
                    <a:pt x="47" y="13"/>
                  </a:lnTo>
                  <a:lnTo>
                    <a:pt x="47" y="16"/>
                  </a:lnTo>
                  <a:lnTo>
                    <a:pt x="46" y="20"/>
                  </a:lnTo>
                  <a:lnTo>
                    <a:pt x="46" y="27"/>
                  </a:lnTo>
                  <a:lnTo>
                    <a:pt x="43" y="32"/>
                  </a:lnTo>
                  <a:lnTo>
                    <a:pt x="42" y="38"/>
                  </a:lnTo>
                  <a:lnTo>
                    <a:pt x="38" y="44"/>
                  </a:lnTo>
                  <a:lnTo>
                    <a:pt x="34" y="46"/>
                  </a:lnTo>
                  <a:lnTo>
                    <a:pt x="28" y="46"/>
                  </a:lnTo>
                  <a:lnTo>
                    <a:pt x="23" y="44"/>
                  </a:lnTo>
                  <a:lnTo>
                    <a:pt x="19" y="41"/>
                  </a:lnTo>
                  <a:lnTo>
                    <a:pt x="16" y="37"/>
                  </a:lnTo>
                  <a:lnTo>
                    <a:pt x="13" y="32"/>
                  </a:lnTo>
                  <a:lnTo>
                    <a:pt x="11" y="28"/>
                  </a:lnTo>
                  <a:lnTo>
                    <a:pt x="11" y="23"/>
                  </a:lnTo>
                  <a:lnTo>
                    <a:pt x="11" y="18"/>
                  </a:lnTo>
                  <a:lnTo>
                    <a:pt x="13" y="13"/>
                  </a:lnTo>
                  <a:lnTo>
                    <a:pt x="21" y="9"/>
                  </a:lnTo>
                  <a:lnTo>
                    <a:pt x="28" y="9"/>
                  </a:lnTo>
                  <a:lnTo>
                    <a:pt x="32" y="9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8" name="Freeform 66"/>
            <p:cNvSpPr>
              <a:spLocks/>
            </p:cNvSpPr>
            <p:nvPr/>
          </p:nvSpPr>
          <p:spPr bwMode="auto">
            <a:xfrm flipH="1">
              <a:off x="4492917" y="1919643"/>
              <a:ext cx="165662" cy="253949"/>
            </a:xfrm>
            <a:custGeom>
              <a:avLst/>
              <a:gdLst/>
              <a:ahLst/>
              <a:cxnLst>
                <a:cxn ang="0">
                  <a:pos x="53" y="62"/>
                </a:cxn>
                <a:cxn ang="0">
                  <a:pos x="48" y="39"/>
                </a:cxn>
                <a:cxn ang="0">
                  <a:pos x="63" y="20"/>
                </a:cxn>
                <a:cxn ang="0">
                  <a:pos x="78" y="9"/>
                </a:cxn>
                <a:cxn ang="0">
                  <a:pos x="74" y="0"/>
                </a:cxn>
                <a:cxn ang="0">
                  <a:pos x="48" y="7"/>
                </a:cxn>
                <a:cxn ang="0">
                  <a:pos x="21" y="26"/>
                </a:cxn>
                <a:cxn ang="0">
                  <a:pos x="8" y="44"/>
                </a:cxn>
                <a:cxn ang="0">
                  <a:pos x="0" y="72"/>
                </a:cxn>
                <a:cxn ang="0">
                  <a:pos x="0" y="92"/>
                </a:cxn>
                <a:cxn ang="0">
                  <a:pos x="3" y="110"/>
                </a:cxn>
                <a:cxn ang="0">
                  <a:pos x="8" y="132"/>
                </a:cxn>
                <a:cxn ang="0">
                  <a:pos x="13" y="146"/>
                </a:cxn>
                <a:cxn ang="0">
                  <a:pos x="25" y="162"/>
                </a:cxn>
                <a:cxn ang="0">
                  <a:pos x="48" y="183"/>
                </a:cxn>
                <a:cxn ang="0">
                  <a:pos x="70" y="198"/>
                </a:cxn>
                <a:cxn ang="0">
                  <a:pos x="74" y="210"/>
                </a:cxn>
                <a:cxn ang="0">
                  <a:pos x="77" y="237"/>
                </a:cxn>
                <a:cxn ang="0">
                  <a:pos x="86" y="255"/>
                </a:cxn>
                <a:cxn ang="0">
                  <a:pos x="103" y="273"/>
                </a:cxn>
                <a:cxn ang="0">
                  <a:pos x="126" y="287"/>
                </a:cxn>
                <a:cxn ang="0">
                  <a:pos x="143" y="294"/>
                </a:cxn>
                <a:cxn ang="0">
                  <a:pos x="164" y="299"/>
                </a:cxn>
                <a:cxn ang="0">
                  <a:pos x="188" y="302"/>
                </a:cxn>
                <a:cxn ang="0">
                  <a:pos x="207" y="299"/>
                </a:cxn>
                <a:cxn ang="0">
                  <a:pos x="191" y="296"/>
                </a:cxn>
                <a:cxn ang="0">
                  <a:pos x="170" y="291"/>
                </a:cxn>
                <a:cxn ang="0">
                  <a:pos x="147" y="282"/>
                </a:cxn>
                <a:cxn ang="0">
                  <a:pos x="122" y="268"/>
                </a:cxn>
                <a:cxn ang="0">
                  <a:pos x="100" y="249"/>
                </a:cxn>
                <a:cxn ang="0">
                  <a:pos x="88" y="223"/>
                </a:cxn>
                <a:cxn ang="0">
                  <a:pos x="86" y="197"/>
                </a:cxn>
                <a:cxn ang="0">
                  <a:pos x="88" y="179"/>
                </a:cxn>
                <a:cxn ang="0">
                  <a:pos x="91" y="165"/>
                </a:cxn>
                <a:cxn ang="0">
                  <a:pos x="78" y="167"/>
                </a:cxn>
                <a:cxn ang="0">
                  <a:pos x="74" y="188"/>
                </a:cxn>
                <a:cxn ang="0">
                  <a:pos x="70" y="190"/>
                </a:cxn>
                <a:cxn ang="0">
                  <a:pos x="48" y="168"/>
                </a:cxn>
                <a:cxn ang="0">
                  <a:pos x="37" y="150"/>
                </a:cxn>
                <a:cxn ang="0">
                  <a:pos x="25" y="126"/>
                </a:cxn>
                <a:cxn ang="0">
                  <a:pos x="17" y="101"/>
                </a:cxn>
                <a:cxn ang="0">
                  <a:pos x="16" y="73"/>
                </a:cxn>
                <a:cxn ang="0">
                  <a:pos x="24" y="42"/>
                </a:cxn>
                <a:cxn ang="0">
                  <a:pos x="33" y="30"/>
                </a:cxn>
                <a:cxn ang="0">
                  <a:pos x="53" y="15"/>
                </a:cxn>
                <a:cxn ang="0">
                  <a:pos x="46" y="29"/>
                </a:cxn>
                <a:cxn ang="0">
                  <a:pos x="38" y="55"/>
                </a:cxn>
                <a:cxn ang="0">
                  <a:pos x="52" y="70"/>
                </a:cxn>
                <a:cxn ang="0">
                  <a:pos x="66" y="75"/>
                </a:cxn>
              </a:cxnLst>
              <a:rect l="0" t="0" r="r" b="b"/>
              <a:pathLst>
                <a:path w="209" h="304">
                  <a:moveTo>
                    <a:pt x="66" y="75"/>
                  </a:moveTo>
                  <a:lnTo>
                    <a:pt x="64" y="73"/>
                  </a:lnTo>
                  <a:lnTo>
                    <a:pt x="59" y="69"/>
                  </a:lnTo>
                  <a:lnTo>
                    <a:pt x="53" y="62"/>
                  </a:lnTo>
                  <a:lnTo>
                    <a:pt x="51" y="55"/>
                  </a:lnTo>
                  <a:lnTo>
                    <a:pt x="48" y="50"/>
                  </a:lnTo>
                  <a:lnTo>
                    <a:pt x="48" y="44"/>
                  </a:lnTo>
                  <a:lnTo>
                    <a:pt x="48" y="39"/>
                  </a:lnTo>
                  <a:lnTo>
                    <a:pt x="51" y="34"/>
                  </a:lnTo>
                  <a:lnTo>
                    <a:pt x="55" y="28"/>
                  </a:lnTo>
                  <a:lnTo>
                    <a:pt x="60" y="22"/>
                  </a:lnTo>
                  <a:lnTo>
                    <a:pt x="63" y="20"/>
                  </a:lnTo>
                  <a:lnTo>
                    <a:pt x="66" y="17"/>
                  </a:lnTo>
                  <a:lnTo>
                    <a:pt x="72" y="15"/>
                  </a:lnTo>
                  <a:lnTo>
                    <a:pt x="77" y="12"/>
                  </a:lnTo>
                  <a:lnTo>
                    <a:pt x="78" y="9"/>
                  </a:lnTo>
                  <a:lnTo>
                    <a:pt x="79" y="7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69" y="2"/>
                  </a:lnTo>
                  <a:lnTo>
                    <a:pt x="64" y="2"/>
                  </a:lnTo>
                  <a:lnTo>
                    <a:pt x="57" y="4"/>
                  </a:lnTo>
                  <a:lnTo>
                    <a:pt x="48" y="7"/>
                  </a:lnTo>
                  <a:lnTo>
                    <a:pt x="42" y="11"/>
                  </a:lnTo>
                  <a:lnTo>
                    <a:pt x="33" y="16"/>
                  </a:lnTo>
                  <a:lnTo>
                    <a:pt x="26" y="22"/>
                  </a:lnTo>
                  <a:lnTo>
                    <a:pt x="21" y="26"/>
                  </a:lnTo>
                  <a:lnTo>
                    <a:pt x="18" y="30"/>
                  </a:lnTo>
                  <a:lnTo>
                    <a:pt x="15" y="34"/>
                  </a:lnTo>
                  <a:lnTo>
                    <a:pt x="12" y="40"/>
                  </a:lnTo>
                  <a:lnTo>
                    <a:pt x="8" y="44"/>
                  </a:lnTo>
                  <a:lnTo>
                    <a:pt x="7" y="51"/>
                  </a:lnTo>
                  <a:lnTo>
                    <a:pt x="4" y="57"/>
                  </a:lnTo>
                  <a:lnTo>
                    <a:pt x="3" y="64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0" y="92"/>
                  </a:lnTo>
                  <a:lnTo>
                    <a:pt x="2" y="96"/>
                  </a:lnTo>
                  <a:lnTo>
                    <a:pt x="2" y="101"/>
                  </a:lnTo>
                  <a:lnTo>
                    <a:pt x="2" y="106"/>
                  </a:lnTo>
                  <a:lnTo>
                    <a:pt x="3" y="110"/>
                  </a:lnTo>
                  <a:lnTo>
                    <a:pt x="4" y="117"/>
                  </a:lnTo>
                  <a:lnTo>
                    <a:pt x="4" y="121"/>
                  </a:lnTo>
                  <a:lnTo>
                    <a:pt x="7" y="127"/>
                  </a:lnTo>
                  <a:lnTo>
                    <a:pt x="8" y="132"/>
                  </a:lnTo>
                  <a:lnTo>
                    <a:pt x="11" y="139"/>
                  </a:lnTo>
                  <a:lnTo>
                    <a:pt x="11" y="140"/>
                  </a:lnTo>
                  <a:lnTo>
                    <a:pt x="12" y="144"/>
                  </a:lnTo>
                  <a:lnTo>
                    <a:pt x="13" y="146"/>
                  </a:lnTo>
                  <a:lnTo>
                    <a:pt x="16" y="149"/>
                  </a:lnTo>
                  <a:lnTo>
                    <a:pt x="18" y="153"/>
                  </a:lnTo>
                  <a:lnTo>
                    <a:pt x="22" y="158"/>
                  </a:lnTo>
                  <a:lnTo>
                    <a:pt x="25" y="162"/>
                  </a:lnTo>
                  <a:lnTo>
                    <a:pt x="30" y="166"/>
                  </a:lnTo>
                  <a:lnTo>
                    <a:pt x="34" y="172"/>
                  </a:lnTo>
                  <a:lnTo>
                    <a:pt x="42" y="177"/>
                  </a:lnTo>
                  <a:lnTo>
                    <a:pt x="48" y="183"/>
                  </a:lnTo>
                  <a:lnTo>
                    <a:pt x="56" y="189"/>
                  </a:lnTo>
                  <a:lnTo>
                    <a:pt x="60" y="192"/>
                  </a:lnTo>
                  <a:lnTo>
                    <a:pt x="65" y="196"/>
                  </a:lnTo>
                  <a:lnTo>
                    <a:pt x="70" y="198"/>
                  </a:lnTo>
                  <a:lnTo>
                    <a:pt x="76" y="202"/>
                  </a:lnTo>
                  <a:lnTo>
                    <a:pt x="74" y="203"/>
                  </a:lnTo>
                  <a:lnTo>
                    <a:pt x="74" y="206"/>
                  </a:lnTo>
                  <a:lnTo>
                    <a:pt x="74" y="210"/>
                  </a:lnTo>
                  <a:lnTo>
                    <a:pt x="74" y="218"/>
                  </a:lnTo>
                  <a:lnTo>
                    <a:pt x="74" y="224"/>
                  </a:lnTo>
                  <a:lnTo>
                    <a:pt x="77" y="232"/>
                  </a:lnTo>
                  <a:lnTo>
                    <a:pt x="77" y="237"/>
                  </a:lnTo>
                  <a:lnTo>
                    <a:pt x="78" y="242"/>
                  </a:lnTo>
                  <a:lnTo>
                    <a:pt x="81" y="246"/>
                  </a:lnTo>
                  <a:lnTo>
                    <a:pt x="85" y="251"/>
                  </a:lnTo>
                  <a:lnTo>
                    <a:pt x="86" y="255"/>
                  </a:lnTo>
                  <a:lnTo>
                    <a:pt x="90" y="260"/>
                  </a:lnTo>
                  <a:lnTo>
                    <a:pt x="94" y="264"/>
                  </a:lnTo>
                  <a:lnTo>
                    <a:pt x="99" y="269"/>
                  </a:lnTo>
                  <a:lnTo>
                    <a:pt x="103" y="273"/>
                  </a:lnTo>
                  <a:lnTo>
                    <a:pt x="108" y="278"/>
                  </a:lnTo>
                  <a:lnTo>
                    <a:pt x="114" y="282"/>
                  </a:lnTo>
                  <a:lnTo>
                    <a:pt x="122" y="286"/>
                  </a:lnTo>
                  <a:lnTo>
                    <a:pt x="126" y="287"/>
                  </a:lnTo>
                  <a:lnTo>
                    <a:pt x="130" y="289"/>
                  </a:lnTo>
                  <a:lnTo>
                    <a:pt x="134" y="290"/>
                  </a:lnTo>
                  <a:lnTo>
                    <a:pt x="139" y="292"/>
                  </a:lnTo>
                  <a:lnTo>
                    <a:pt x="143" y="294"/>
                  </a:lnTo>
                  <a:lnTo>
                    <a:pt x="148" y="295"/>
                  </a:lnTo>
                  <a:lnTo>
                    <a:pt x="153" y="296"/>
                  </a:lnTo>
                  <a:lnTo>
                    <a:pt x="159" y="298"/>
                  </a:lnTo>
                  <a:lnTo>
                    <a:pt x="164" y="299"/>
                  </a:lnTo>
                  <a:lnTo>
                    <a:pt x="169" y="300"/>
                  </a:lnTo>
                  <a:lnTo>
                    <a:pt x="174" y="300"/>
                  </a:lnTo>
                  <a:lnTo>
                    <a:pt x="182" y="302"/>
                  </a:lnTo>
                  <a:lnTo>
                    <a:pt x="188" y="302"/>
                  </a:lnTo>
                  <a:lnTo>
                    <a:pt x="195" y="303"/>
                  </a:lnTo>
                  <a:lnTo>
                    <a:pt x="201" y="304"/>
                  </a:lnTo>
                  <a:lnTo>
                    <a:pt x="209" y="304"/>
                  </a:lnTo>
                  <a:lnTo>
                    <a:pt x="207" y="299"/>
                  </a:lnTo>
                  <a:lnTo>
                    <a:pt x="204" y="298"/>
                  </a:lnTo>
                  <a:lnTo>
                    <a:pt x="199" y="298"/>
                  </a:lnTo>
                  <a:lnTo>
                    <a:pt x="195" y="296"/>
                  </a:lnTo>
                  <a:lnTo>
                    <a:pt x="191" y="296"/>
                  </a:lnTo>
                  <a:lnTo>
                    <a:pt x="187" y="295"/>
                  </a:lnTo>
                  <a:lnTo>
                    <a:pt x="182" y="294"/>
                  </a:lnTo>
                  <a:lnTo>
                    <a:pt x="177" y="292"/>
                  </a:lnTo>
                  <a:lnTo>
                    <a:pt x="170" y="291"/>
                  </a:lnTo>
                  <a:lnTo>
                    <a:pt x="165" y="289"/>
                  </a:lnTo>
                  <a:lnTo>
                    <a:pt x="159" y="287"/>
                  </a:lnTo>
                  <a:lnTo>
                    <a:pt x="152" y="285"/>
                  </a:lnTo>
                  <a:lnTo>
                    <a:pt x="147" y="282"/>
                  </a:lnTo>
                  <a:lnTo>
                    <a:pt x="140" y="278"/>
                  </a:lnTo>
                  <a:lnTo>
                    <a:pt x="134" y="276"/>
                  </a:lnTo>
                  <a:lnTo>
                    <a:pt x="127" y="272"/>
                  </a:lnTo>
                  <a:lnTo>
                    <a:pt x="122" y="268"/>
                  </a:lnTo>
                  <a:lnTo>
                    <a:pt x="116" y="264"/>
                  </a:lnTo>
                  <a:lnTo>
                    <a:pt x="111" y="259"/>
                  </a:lnTo>
                  <a:lnTo>
                    <a:pt x="105" y="254"/>
                  </a:lnTo>
                  <a:lnTo>
                    <a:pt x="100" y="249"/>
                  </a:lnTo>
                  <a:lnTo>
                    <a:pt x="96" y="242"/>
                  </a:lnTo>
                  <a:lnTo>
                    <a:pt x="94" y="237"/>
                  </a:lnTo>
                  <a:lnTo>
                    <a:pt x="90" y="230"/>
                  </a:lnTo>
                  <a:lnTo>
                    <a:pt x="88" y="223"/>
                  </a:lnTo>
                  <a:lnTo>
                    <a:pt x="86" y="215"/>
                  </a:lnTo>
                  <a:lnTo>
                    <a:pt x="86" y="206"/>
                  </a:lnTo>
                  <a:lnTo>
                    <a:pt x="86" y="202"/>
                  </a:lnTo>
                  <a:lnTo>
                    <a:pt x="86" y="197"/>
                  </a:lnTo>
                  <a:lnTo>
                    <a:pt x="86" y="192"/>
                  </a:lnTo>
                  <a:lnTo>
                    <a:pt x="86" y="188"/>
                  </a:lnTo>
                  <a:lnTo>
                    <a:pt x="87" y="183"/>
                  </a:lnTo>
                  <a:lnTo>
                    <a:pt x="88" y="179"/>
                  </a:lnTo>
                  <a:lnTo>
                    <a:pt x="91" y="174"/>
                  </a:lnTo>
                  <a:lnTo>
                    <a:pt x="92" y="168"/>
                  </a:lnTo>
                  <a:lnTo>
                    <a:pt x="92" y="167"/>
                  </a:lnTo>
                  <a:lnTo>
                    <a:pt x="91" y="165"/>
                  </a:lnTo>
                  <a:lnTo>
                    <a:pt x="87" y="162"/>
                  </a:lnTo>
                  <a:lnTo>
                    <a:pt x="82" y="162"/>
                  </a:lnTo>
                  <a:lnTo>
                    <a:pt x="79" y="163"/>
                  </a:lnTo>
                  <a:lnTo>
                    <a:pt x="78" y="167"/>
                  </a:lnTo>
                  <a:lnTo>
                    <a:pt x="77" y="172"/>
                  </a:lnTo>
                  <a:lnTo>
                    <a:pt x="76" y="179"/>
                  </a:lnTo>
                  <a:lnTo>
                    <a:pt x="74" y="184"/>
                  </a:lnTo>
                  <a:lnTo>
                    <a:pt x="74" y="188"/>
                  </a:lnTo>
                  <a:lnTo>
                    <a:pt x="74" y="192"/>
                  </a:lnTo>
                  <a:lnTo>
                    <a:pt x="74" y="194"/>
                  </a:lnTo>
                  <a:lnTo>
                    <a:pt x="73" y="192"/>
                  </a:lnTo>
                  <a:lnTo>
                    <a:pt x="70" y="190"/>
                  </a:lnTo>
                  <a:lnTo>
                    <a:pt x="66" y="187"/>
                  </a:lnTo>
                  <a:lnTo>
                    <a:pt x="61" y="183"/>
                  </a:lnTo>
                  <a:lnTo>
                    <a:pt x="55" y="175"/>
                  </a:lnTo>
                  <a:lnTo>
                    <a:pt x="48" y="168"/>
                  </a:lnTo>
                  <a:lnTo>
                    <a:pt x="44" y="163"/>
                  </a:lnTo>
                  <a:lnTo>
                    <a:pt x="42" y="158"/>
                  </a:lnTo>
                  <a:lnTo>
                    <a:pt x="38" y="154"/>
                  </a:lnTo>
                  <a:lnTo>
                    <a:pt x="37" y="150"/>
                  </a:lnTo>
                  <a:lnTo>
                    <a:pt x="33" y="144"/>
                  </a:lnTo>
                  <a:lnTo>
                    <a:pt x="29" y="139"/>
                  </a:lnTo>
                  <a:lnTo>
                    <a:pt x="26" y="132"/>
                  </a:lnTo>
                  <a:lnTo>
                    <a:pt x="25" y="126"/>
                  </a:lnTo>
                  <a:lnTo>
                    <a:pt x="22" y="121"/>
                  </a:lnTo>
                  <a:lnTo>
                    <a:pt x="20" y="114"/>
                  </a:lnTo>
                  <a:lnTo>
                    <a:pt x="18" y="108"/>
                  </a:lnTo>
                  <a:lnTo>
                    <a:pt x="17" y="101"/>
                  </a:lnTo>
                  <a:lnTo>
                    <a:pt x="16" y="93"/>
                  </a:lnTo>
                  <a:lnTo>
                    <a:pt x="15" y="86"/>
                  </a:lnTo>
                  <a:lnTo>
                    <a:pt x="15" y="79"/>
                  </a:lnTo>
                  <a:lnTo>
                    <a:pt x="16" y="73"/>
                  </a:lnTo>
                  <a:lnTo>
                    <a:pt x="16" y="64"/>
                  </a:lnTo>
                  <a:lnTo>
                    <a:pt x="18" y="56"/>
                  </a:lnTo>
                  <a:lnTo>
                    <a:pt x="20" y="48"/>
                  </a:lnTo>
                  <a:lnTo>
                    <a:pt x="24" y="42"/>
                  </a:lnTo>
                  <a:lnTo>
                    <a:pt x="24" y="40"/>
                  </a:lnTo>
                  <a:lnTo>
                    <a:pt x="25" y="38"/>
                  </a:lnTo>
                  <a:lnTo>
                    <a:pt x="28" y="34"/>
                  </a:lnTo>
                  <a:lnTo>
                    <a:pt x="33" y="30"/>
                  </a:lnTo>
                  <a:lnTo>
                    <a:pt x="37" y="25"/>
                  </a:lnTo>
                  <a:lnTo>
                    <a:pt x="42" y="21"/>
                  </a:lnTo>
                  <a:lnTo>
                    <a:pt x="47" y="16"/>
                  </a:lnTo>
                  <a:lnTo>
                    <a:pt x="53" y="15"/>
                  </a:lnTo>
                  <a:lnTo>
                    <a:pt x="52" y="16"/>
                  </a:lnTo>
                  <a:lnTo>
                    <a:pt x="51" y="19"/>
                  </a:lnTo>
                  <a:lnTo>
                    <a:pt x="48" y="22"/>
                  </a:lnTo>
                  <a:lnTo>
                    <a:pt x="46" y="29"/>
                  </a:lnTo>
                  <a:lnTo>
                    <a:pt x="42" y="34"/>
                  </a:lnTo>
                  <a:lnTo>
                    <a:pt x="40" y="42"/>
                  </a:lnTo>
                  <a:lnTo>
                    <a:pt x="38" y="48"/>
                  </a:lnTo>
                  <a:lnTo>
                    <a:pt x="38" y="55"/>
                  </a:lnTo>
                  <a:lnTo>
                    <a:pt x="38" y="59"/>
                  </a:lnTo>
                  <a:lnTo>
                    <a:pt x="42" y="62"/>
                  </a:lnTo>
                  <a:lnTo>
                    <a:pt x="47" y="66"/>
                  </a:lnTo>
                  <a:lnTo>
                    <a:pt x="52" y="70"/>
                  </a:lnTo>
                  <a:lnTo>
                    <a:pt x="56" y="72"/>
                  </a:lnTo>
                  <a:lnTo>
                    <a:pt x="61" y="74"/>
                  </a:lnTo>
                  <a:lnTo>
                    <a:pt x="64" y="74"/>
                  </a:lnTo>
                  <a:lnTo>
                    <a:pt x="66" y="75"/>
                  </a:lnTo>
                  <a:lnTo>
                    <a:pt x="66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Freeform 67"/>
            <p:cNvSpPr>
              <a:spLocks/>
            </p:cNvSpPr>
            <p:nvPr/>
          </p:nvSpPr>
          <p:spPr bwMode="auto">
            <a:xfrm flipH="1">
              <a:off x="4584426" y="1991483"/>
              <a:ext cx="77309" cy="147023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3" y="34"/>
                </a:cxn>
                <a:cxn ang="0">
                  <a:pos x="12" y="41"/>
                </a:cxn>
                <a:cxn ang="0">
                  <a:pos x="11" y="54"/>
                </a:cxn>
                <a:cxn ang="0">
                  <a:pos x="12" y="70"/>
                </a:cxn>
                <a:cxn ang="0">
                  <a:pos x="13" y="85"/>
                </a:cxn>
                <a:cxn ang="0">
                  <a:pos x="19" y="102"/>
                </a:cxn>
                <a:cxn ang="0">
                  <a:pos x="29" y="119"/>
                </a:cxn>
                <a:cxn ang="0">
                  <a:pos x="41" y="133"/>
                </a:cxn>
                <a:cxn ang="0">
                  <a:pos x="52" y="143"/>
                </a:cxn>
                <a:cxn ang="0">
                  <a:pos x="63" y="150"/>
                </a:cxn>
                <a:cxn ang="0">
                  <a:pos x="72" y="154"/>
                </a:cxn>
                <a:cxn ang="0">
                  <a:pos x="81" y="155"/>
                </a:cxn>
                <a:cxn ang="0">
                  <a:pos x="89" y="154"/>
                </a:cxn>
                <a:cxn ang="0">
                  <a:pos x="99" y="176"/>
                </a:cxn>
                <a:cxn ang="0">
                  <a:pos x="95" y="173"/>
                </a:cxn>
                <a:cxn ang="0">
                  <a:pos x="85" y="171"/>
                </a:cxn>
                <a:cxn ang="0">
                  <a:pos x="69" y="165"/>
                </a:cxn>
                <a:cxn ang="0">
                  <a:pos x="52" y="156"/>
                </a:cxn>
                <a:cxn ang="0">
                  <a:pos x="43" y="150"/>
                </a:cxn>
                <a:cxn ang="0">
                  <a:pos x="35" y="143"/>
                </a:cxn>
                <a:cxn ang="0">
                  <a:pos x="20" y="129"/>
                </a:cxn>
                <a:cxn ang="0">
                  <a:pos x="13" y="119"/>
                </a:cxn>
                <a:cxn ang="0">
                  <a:pos x="8" y="110"/>
                </a:cxn>
                <a:cxn ang="0">
                  <a:pos x="4" y="97"/>
                </a:cxn>
                <a:cxn ang="0">
                  <a:pos x="3" y="85"/>
                </a:cxn>
                <a:cxn ang="0">
                  <a:pos x="0" y="72"/>
                </a:cxn>
                <a:cxn ang="0">
                  <a:pos x="0" y="61"/>
                </a:cxn>
                <a:cxn ang="0">
                  <a:pos x="0" y="50"/>
                </a:cxn>
                <a:cxn ang="0">
                  <a:pos x="0" y="41"/>
                </a:cxn>
                <a:cxn ang="0">
                  <a:pos x="2" y="27"/>
                </a:cxn>
                <a:cxn ang="0">
                  <a:pos x="6" y="16"/>
                </a:cxn>
                <a:cxn ang="0">
                  <a:pos x="8" y="8"/>
                </a:cxn>
                <a:cxn ang="0">
                  <a:pos x="11" y="4"/>
                </a:cxn>
                <a:cxn ang="0">
                  <a:pos x="13" y="0"/>
                </a:cxn>
                <a:cxn ang="0">
                  <a:pos x="16" y="28"/>
                </a:cxn>
              </a:cxnLst>
              <a:rect l="0" t="0" r="r" b="b"/>
              <a:pathLst>
                <a:path w="99" h="176">
                  <a:moveTo>
                    <a:pt x="16" y="28"/>
                  </a:moveTo>
                  <a:lnTo>
                    <a:pt x="15" y="28"/>
                  </a:lnTo>
                  <a:lnTo>
                    <a:pt x="15" y="31"/>
                  </a:lnTo>
                  <a:lnTo>
                    <a:pt x="13" y="34"/>
                  </a:lnTo>
                  <a:lnTo>
                    <a:pt x="13" y="37"/>
                  </a:lnTo>
                  <a:lnTo>
                    <a:pt x="12" y="41"/>
                  </a:lnTo>
                  <a:lnTo>
                    <a:pt x="11" y="48"/>
                  </a:lnTo>
                  <a:lnTo>
                    <a:pt x="11" y="54"/>
                  </a:lnTo>
                  <a:lnTo>
                    <a:pt x="12" y="62"/>
                  </a:lnTo>
                  <a:lnTo>
                    <a:pt x="12" y="70"/>
                  </a:lnTo>
                  <a:lnTo>
                    <a:pt x="12" y="78"/>
                  </a:lnTo>
                  <a:lnTo>
                    <a:pt x="13" y="85"/>
                  </a:lnTo>
                  <a:lnTo>
                    <a:pt x="16" y="94"/>
                  </a:lnTo>
                  <a:lnTo>
                    <a:pt x="19" y="102"/>
                  </a:lnTo>
                  <a:lnTo>
                    <a:pt x="24" y="111"/>
                  </a:lnTo>
                  <a:lnTo>
                    <a:pt x="29" y="119"/>
                  </a:lnTo>
                  <a:lnTo>
                    <a:pt x="35" y="128"/>
                  </a:lnTo>
                  <a:lnTo>
                    <a:pt x="41" y="133"/>
                  </a:lnTo>
                  <a:lnTo>
                    <a:pt x="47" y="140"/>
                  </a:lnTo>
                  <a:lnTo>
                    <a:pt x="52" y="143"/>
                  </a:lnTo>
                  <a:lnTo>
                    <a:pt x="59" y="147"/>
                  </a:lnTo>
                  <a:lnTo>
                    <a:pt x="63" y="150"/>
                  </a:lnTo>
                  <a:lnTo>
                    <a:pt x="68" y="153"/>
                  </a:lnTo>
                  <a:lnTo>
                    <a:pt x="72" y="154"/>
                  </a:lnTo>
                  <a:lnTo>
                    <a:pt x="76" y="155"/>
                  </a:lnTo>
                  <a:lnTo>
                    <a:pt x="81" y="155"/>
                  </a:lnTo>
                  <a:lnTo>
                    <a:pt x="86" y="155"/>
                  </a:lnTo>
                  <a:lnTo>
                    <a:pt x="89" y="154"/>
                  </a:lnTo>
                  <a:lnTo>
                    <a:pt x="90" y="154"/>
                  </a:lnTo>
                  <a:lnTo>
                    <a:pt x="99" y="176"/>
                  </a:lnTo>
                  <a:lnTo>
                    <a:pt x="96" y="174"/>
                  </a:lnTo>
                  <a:lnTo>
                    <a:pt x="95" y="173"/>
                  </a:lnTo>
                  <a:lnTo>
                    <a:pt x="90" y="172"/>
                  </a:lnTo>
                  <a:lnTo>
                    <a:pt x="85" y="171"/>
                  </a:lnTo>
                  <a:lnTo>
                    <a:pt x="77" y="167"/>
                  </a:lnTo>
                  <a:lnTo>
                    <a:pt x="69" y="165"/>
                  </a:lnTo>
                  <a:lnTo>
                    <a:pt x="60" y="160"/>
                  </a:lnTo>
                  <a:lnTo>
                    <a:pt x="52" y="156"/>
                  </a:lnTo>
                  <a:lnTo>
                    <a:pt x="48" y="154"/>
                  </a:lnTo>
                  <a:lnTo>
                    <a:pt x="43" y="150"/>
                  </a:lnTo>
                  <a:lnTo>
                    <a:pt x="39" y="147"/>
                  </a:lnTo>
                  <a:lnTo>
                    <a:pt x="35" y="143"/>
                  </a:lnTo>
                  <a:lnTo>
                    <a:pt x="26" y="137"/>
                  </a:lnTo>
                  <a:lnTo>
                    <a:pt x="20" y="129"/>
                  </a:lnTo>
                  <a:lnTo>
                    <a:pt x="16" y="123"/>
                  </a:lnTo>
                  <a:lnTo>
                    <a:pt x="13" y="119"/>
                  </a:lnTo>
                  <a:lnTo>
                    <a:pt x="11" y="114"/>
                  </a:lnTo>
                  <a:lnTo>
                    <a:pt x="8" y="110"/>
                  </a:lnTo>
                  <a:lnTo>
                    <a:pt x="7" y="103"/>
                  </a:lnTo>
                  <a:lnTo>
                    <a:pt x="4" y="97"/>
                  </a:lnTo>
                  <a:lnTo>
                    <a:pt x="3" y="92"/>
                  </a:lnTo>
                  <a:lnTo>
                    <a:pt x="3" y="85"/>
                  </a:lnTo>
                  <a:lnTo>
                    <a:pt x="2" y="79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2" y="27"/>
                  </a:lnTo>
                  <a:lnTo>
                    <a:pt x="3" y="21"/>
                  </a:lnTo>
                  <a:lnTo>
                    <a:pt x="6" y="16"/>
                  </a:lnTo>
                  <a:lnTo>
                    <a:pt x="7" y="12"/>
                  </a:lnTo>
                  <a:lnTo>
                    <a:pt x="8" y="8"/>
                  </a:lnTo>
                  <a:lnTo>
                    <a:pt x="8" y="5"/>
                  </a:lnTo>
                  <a:lnTo>
                    <a:pt x="11" y="4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6" y="28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0" name="Freeform 68"/>
            <p:cNvSpPr>
              <a:spLocks/>
            </p:cNvSpPr>
            <p:nvPr/>
          </p:nvSpPr>
          <p:spPr bwMode="auto">
            <a:xfrm flipH="1">
              <a:off x="4406141" y="2696527"/>
              <a:ext cx="153040" cy="143682"/>
            </a:xfrm>
            <a:custGeom>
              <a:avLst/>
              <a:gdLst/>
              <a:ahLst/>
              <a:cxnLst>
                <a:cxn ang="0">
                  <a:pos x="56" y="145"/>
                </a:cxn>
                <a:cxn ang="0">
                  <a:pos x="83" y="155"/>
                </a:cxn>
                <a:cxn ang="0">
                  <a:pos x="81" y="134"/>
                </a:cxn>
                <a:cxn ang="0">
                  <a:pos x="69" y="115"/>
                </a:cxn>
                <a:cxn ang="0">
                  <a:pos x="55" y="92"/>
                </a:cxn>
                <a:cxn ang="0">
                  <a:pos x="49" y="71"/>
                </a:cxn>
                <a:cxn ang="0">
                  <a:pos x="60" y="79"/>
                </a:cxn>
                <a:cxn ang="0">
                  <a:pos x="73" y="110"/>
                </a:cxn>
                <a:cxn ang="0">
                  <a:pos x="88" y="143"/>
                </a:cxn>
                <a:cxn ang="0">
                  <a:pos x="105" y="161"/>
                </a:cxn>
                <a:cxn ang="0">
                  <a:pos x="117" y="151"/>
                </a:cxn>
                <a:cxn ang="0">
                  <a:pos x="106" y="123"/>
                </a:cxn>
                <a:cxn ang="0">
                  <a:pos x="87" y="81"/>
                </a:cxn>
                <a:cxn ang="0">
                  <a:pos x="75" y="54"/>
                </a:cxn>
                <a:cxn ang="0">
                  <a:pos x="87" y="55"/>
                </a:cxn>
                <a:cxn ang="0">
                  <a:pos x="99" y="87"/>
                </a:cxn>
                <a:cxn ang="0">
                  <a:pos x="112" y="118"/>
                </a:cxn>
                <a:cxn ang="0">
                  <a:pos x="129" y="146"/>
                </a:cxn>
                <a:cxn ang="0">
                  <a:pos x="147" y="142"/>
                </a:cxn>
                <a:cxn ang="0">
                  <a:pos x="140" y="119"/>
                </a:cxn>
                <a:cxn ang="0">
                  <a:pos x="121" y="83"/>
                </a:cxn>
                <a:cxn ang="0">
                  <a:pos x="101" y="46"/>
                </a:cxn>
                <a:cxn ang="0">
                  <a:pos x="109" y="39"/>
                </a:cxn>
                <a:cxn ang="0">
                  <a:pos x="134" y="65"/>
                </a:cxn>
                <a:cxn ang="0">
                  <a:pos x="161" y="88"/>
                </a:cxn>
                <a:cxn ang="0">
                  <a:pos x="180" y="89"/>
                </a:cxn>
                <a:cxn ang="0">
                  <a:pos x="184" y="75"/>
                </a:cxn>
                <a:cxn ang="0">
                  <a:pos x="164" y="53"/>
                </a:cxn>
                <a:cxn ang="0">
                  <a:pos x="131" y="27"/>
                </a:cxn>
                <a:cxn ang="0">
                  <a:pos x="105" y="9"/>
                </a:cxn>
                <a:cxn ang="0">
                  <a:pos x="81" y="22"/>
                </a:cxn>
                <a:cxn ang="0">
                  <a:pos x="58" y="28"/>
                </a:cxn>
                <a:cxn ang="0">
                  <a:pos x="40" y="50"/>
                </a:cxn>
                <a:cxn ang="0">
                  <a:pos x="20" y="71"/>
                </a:cxn>
                <a:cxn ang="0">
                  <a:pos x="0" y="85"/>
                </a:cxn>
                <a:cxn ang="0">
                  <a:pos x="18" y="63"/>
                </a:cxn>
                <a:cxn ang="0">
                  <a:pos x="34" y="37"/>
                </a:cxn>
                <a:cxn ang="0">
                  <a:pos x="51" y="24"/>
                </a:cxn>
                <a:cxn ang="0">
                  <a:pos x="73" y="18"/>
                </a:cxn>
                <a:cxn ang="0">
                  <a:pos x="96" y="0"/>
                </a:cxn>
                <a:cxn ang="0">
                  <a:pos x="119" y="9"/>
                </a:cxn>
                <a:cxn ang="0">
                  <a:pos x="157" y="39"/>
                </a:cxn>
                <a:cxn ang="0">
                  <a:pos x="187" y="67"/>
                </a:cxn>
                <a:cxn ang="0">
                  <a:pos x="192" y="85"/>
                </a:cxn>
                <a:cxn ang="0">
                  <a:pos x="179" y="101"/>
                </a:cxn>
                <a:cxn ang="0">
                  <a:pos x="155" y="94"/>
                </a:cxn>
                <a:cxn ang="0">
                  <a:pos x="118" y="61"/>
                </a:cxn>
                <a:cxn ang="0">
                  <a:pos x="131" y="84"/>
                </a:cxn>
                <a:cxn ang="0">
                  <a:pos x="149" y="115"/>
                </a:cxn>
                <a:cxn ang="0">
                  <a:pos x="155" y="136"/>
                </a:cxn>
                <a:cxn ang="0">
                  <a:pos x="142" y="155"/>
                </a:cxn>
                <a:cxn ang="0">
                  <a:pos x="123" y="159"/>
                </a:cxn>
                <a:cxn ang="0">
                  <a:pos x="106" y="171"/>
                </a:cxn>
                <a:cxn ang="0">
                  <a:pos x="91" y="163"/>
                </a:cxn>
                <a:cxn ang="0">
                  <a:pos x="77" y="172"/>
                </a:cxn>
                <a:cxn ang="0">
                  <a:pos x="44" y="145"/>
                </a:cxn>
                <a:cxn ang="0">
                  <a:pos x="43" y="124"/>
                </a:cxn>
              </a:cxnLst>
              <a:rect l="0" t="0" r="r" b="b"/>
              <a:pathLst>
                <a:path w="193" h="172">
                  <a:moveTo>
                    <a:pt x="43" y="124"/>
                  </a:moveTo>
                  <a:lnTo>
                    <a:pt x="43" y="125"/>
                  </a:lnTo>
                  <a:lnTo>
                    <a:pt x="47" y="130"/>
                  </a:lnTo>
                  <a:lnTo>
                    <a:pt x="51" y="137"/>
                  </a:lnTo>
                  <a:lnTo>
                    <a:pt x="56" y="145"/>
                  </a:lnTo>
                  <a:lnTo>
                    <a:pt x="61" y="151"/>
                  </a:lnTo>
                  <a:lnTo>
                    <a:pt x="68" y="158"/>
                  </a:lnTo>
                  <a:lnTo>
                    <a:pt x="73" y="160"/>
                  </a:lnTo>
                  <a:lnTo>
                    <a:pt x="78" y="161"/>
                  </a:lnTo>
                  <a:lnTo>
                    <a:pt x="83" y="155"/>
                  </a:lnTo>
                  <a:lnTo>
                    <a:pt x="84" y="150"/>
                  </a:lnTo>
                  <a:lnTo>
                    <a:pt x="83" y="146"/>
                  </a:lnTo>
                  <a:lnTo>
                    <a:pt x="82" y="142"/>
                  </a:lnTo>
                  <a:lnTo>
                    <a:pt x="81" y="138"/>
                  </a:lnTo>
                  <a:lnTo>
                    <a:pt x="81" y="134"/>
                  </a:lnTo>
                  <a:lnTo>
                    <a:pt x="78" y="132"/>
                  </a:lnTo>
                  <a:lnTo>
                    <a:pt x="77" y="128"/>
                  </a:lnTo>
                  <a:lnTo>
                    <a:pt x="74" y="124"/>
                  </a:lnTo>
                  <a:lnTo>
                    <a:pt x="73" y="119"/>
                  </a:lnTo>
                  <a:lnTo>
                    <a:pt x="69" y="115"/>
                  </a:lnTo>
                  <a:lnTo>
                    <a:pt x="66" y="110"/>
                  </a:lnTo>
                  <a:lnTo>
                    <a:pt x="64" y="105"/>
                  </a:lnTo>
                  <a:lnTo>
                    <a:pt x="61" y="101"/>
                  </a:lnTo>
                  <a:lnTo>
                    <a:pt x="58" y="96"/>
                  </a:lnTo>
                  <a:lnTo>
                    <a:pt x="55" y="92"/>
                  </a:lnTo>
                  <a:lnTo>
                    <a:pt x="52" y="87"/>
                  </a:lnTo>
                  <a:lnTo>
                    <a:pt x="51" y="84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49" y="71"/>
                  </a:lnTo>
                  <a:lnTo>
                    <a:pt x="52" y="70"/>
                  </a:lnTo>
                  <a:lnTo>
                    <a:pt x="55" y="70"/>
                  </a:lnTo>
                  <a:lnTo>
                    <a:pt x="58" y="74"/>
                  </a:lnTo>
                  <a:lnTo>
                    <a:pt x="58" y="75"/>
                  </a:lnTo>
                  <a:lnTo>
                    <a:pt x="60" y="79"/>
                  </a:lnTo>
                  <a:lnTo>
                    <a:pt x="61" y="83"/>
                  </a:lnTo>
                  <a:lnTo>
                    <a:pt x="64" y="89"/>
                  </a:lnTo>
                  <a:lnTo>
                    <a:pt x="66" y="94"/>
                  </a:lnTo>
                  <a:lnTo>
                    <a:pt x="69" y="101"/>
                  </a:lnTo>
                  <a:lnTo>
                    <a:pt x="73" y="110"/>
                  </a:lnTo>
                  <a:lnTo>
                    <a:pt x="77" y="118"/>
                  </a:lnTo>
                  <a:lnTo>
                    <a:pt x="78" y="124"/>
                  </a:lnTo>
                  <a:lnTo>
                    <a:pt x="82" y="130"/>
                  </a:lnTo>
                  <a:lnTo>
                    <a:pt x="84" y="137"/>
                  </a:lnTo>
                  <a:lnTo>
                    <a:pt x="88" y="143"/>
                  </a:lnTo>
                  <a:lnTo>
                    <a:pt x="91" y="147"/>
                  </a:lnTo>
                  <a:lnTo>
                    <a:pt x="95" y="152"/>
                  </a:lnTo>
                  <a:lnTo>
                    <a:pt x="96" y="155"/>
                  </a:lnTo>
                  <a:lnTo>
                    <a:pt x="99" y="158"/>
                  </a:lnTo>
                  <a:lnTo>
                    <a:pt x="105" y="161"/>
                  </a:lnTo>
                  <a:lnTo>
                    <a:pt x="112" y="161"/>
                  </a:lnTo>
                  <a:lnTo>
                    <a:pt x="113" y="160"/>
                  </a:lnTo>
                  <a:lnTo>
                    <a:pt x="116" y="159"/>
                  </a:lnTo>
                  <a:lnTo>
                    <a:pt x="117" y="155"/>
                  </a:lnTo>
                  <a:lnTo>
                    <a:pt x="117" y="151"/>
                  </a:lnTo>
                  <a:lnTo>
                    <a:pt x="117" y="147"/>
                  </a:lnTo>
                  <a:lnTo>
                    <a:pt x="114" y="143"/>
                  </a:lnTo>
                  <a:lnTo>
                    <a:pt x="113" y="137"/>
                  </a:lnTo>
                  <a:lnTo>
                    <a:pt x="110" y="130"/>
                  </a:lnTo>
                  <a:lnTo>
                    <a:pt x="106" y="123"/>
                  </a:lnTo>
                  <a:lnTo>
                    <a:pt x="103" y="115"/>
                  </a:lnTo>
                  <a:lnTo>
                    <a:pt x="99" y="106"/>
                  </a:lnTo>
                  <a:lnTo>
                    <a:pt x="95" y="98"/>
                  </a:lnTo>
                  <a:lnTo>
                    <a:pt x="91" y="89"/>
                  </a:lnTo>
                  <a:lnTo>
                    <a:pt x="87" y="81"/>
                  </a:lnTo>
                  <a:lnTo>
                    <a:pt x="83" y="74"/>
                  </a:lnTo>
                  <a:lnTo>
                    <a:pt x="81" y="67"/>
                  </a:lnTo>
                  <a:lnTo>
                    <a:pt x="78" y="61"/>
                  </a:lnTo>
                  <a:lnTo>
                    <a:pt x="77" y="57"/>
                  </a:lnTo>
                  <a:lnTo>
                    <a:pt x="75" y="54"/>
                  </a:lnTo>
                  <a:lnTo>
                    <a:pt x="77" y="53"/>
                  </a:lnTo>
                  <a:lnTo>
                    <a:pt x="81" y="48"/>
                  </a:lnTo>
                  <a:lnTo>
                    <a:pt x="84" y="50"/>
                  </a:lnTo>
                  <a:lnTo>
                    <a:pt x="84" y="52"/>
                  </a:lnTo>
                  <a:lnTo>
                    <a:pt x="87" y="55"/>
                  </a:lnTo>
                  <a:lnTo>
                    <a:pt x="88" y="61"/>
                  </a:lnTo>
                  <a:lnTo>
                    <a:pt x="91" y="67"/>
                  </a:lnTo>
                  <a:lnTo>
                    <a:pt x="94" y="75"/>
                  </a:lnTo>
                  <a:lnTo>
                    <a:pt x="96" y="83"/>
                  </a:lnTo>
                  <a:lnTo>
                    <a:pt x="99" y="87"/>
                  </a:lnTo>
                  <a:lnTo>
                    <a:pt x="100" y="92"/>
                  </a:lnTo>
                  <a:lnTo>
                    <a:pt x="103" y="96"/>
                  </a:lnTo>
                  <a:lnTo>
                    <a:pt x="105" y="101"/>
                  </a:lnTo>
                  <a:lnTo>
                    <a:pt x="108" y="108"/>
                  </a:lnTo>
                  <a:lnTo>
                    <a:pt x="112" y="118"/>
                  </a:lnTo>
                  <a:lnTo>
                    <a:pt x="116" y="124"/>
                  </a:lnTo>
                  <a:lnTo>
                    <a:pt x="119" y="132"/>
                  </a:lnTo>
                  <a:lnTo>
                    <a:pt x="122" y="138"/>
                  </a:lnTo>
                  <a:lnTo>
                    <a:pt x="126" y="143"/>
                  </a:lnTo>
                  <a:lnTo>
                    <a:pt x="129" y="146"/>
                  </a:lnTo>
                  <a:lnTo>
                    <a:pt x="131" y="149"/>
                  </a:lnTo>
                  <a:lnTo>
                    <a:pt x="136" y="150"/>
                  </a:lnTo>
                  <a:lnTo>
                    <a:pt x="143" y="147"/>
                  </a:lnTo>
                  <a:lnTo>
                    <a:pt x="144" y="145"/>
                  </a:lnTo>
                  <a:lnTo>
                    <a:pt x="147" y="142"/>
                  </a:lnTo>
                  <a:lnTo>
                    <a:pt x="147" y="138"/>
                  </a:lnTo>
                  <a:lnTo>
                    <a:pt x="147" y="134"/>
                  </a:lnTo>
                  <a:lnTo>
                    <a:pt x="145" y="129"/>
                  </a:lnTo>
                  <a:lnTo>
                    <a:pt x="143" y="125"/>
                  </a:lnTo>
                  <a:lnTo>
                    <a:pt x="140" y="119"/>
                  </a:lnTo>
                  <a:lnTo>
                    <a:pt x="138" y="114"/>
                  </a:lnTo>
                  <a:lnTo>
                    <a:pt x="132" y="105"/>
                  </a:lnTo>
                  <a:lnTo>
                    <a:pt x="129" y="97"/>
                  </a:lnTo>
                  <a:lnTo>
                    <a:pt x="125" y="89"/>
                  </a:lnTo>
                  <a:lnTo>
                    <a:pt x="121" y="83"/>
                  </a:lnTo>
                  <a:lnTo>
                    <a:pt x="116" y="74"/>
                  </a:lnTo>
                  <a:lnTo>
                    <a:pt x="110" y="66"/>
                  </a:lnTo>
                  <a:lnTo>
                    <a:pt x="106" y="59"/>
                  </a:lnTo>
                  <a:lnTo>
                    <a:pt x="105" y="53"/>
                  </a:lnTo>
                  <a:lnTo>
                    <a:pt x="101" y="46"/>
                  </a:lnTo>
                  <a:lnTo>
                    <a:pt x="100" y="41"/>
                  </a:lnTo>
                  <a:lnTo>
                    <a:pt x="99" y="39"/>
                  </a:lnTo>
                  <a:lnTo>
                    <a:pt x="99" y="37"/>
                  </a:lnTo>
                  <a:lnTo>
                    <a:pt x="105" y="34"/>
                  </a:lnTo>
                  <a:lnTo>
                    <a:pt x="109" y="39"/>
                  </a:lnTo>
                  <a:lnTo>
                    <a:pt x="112" y="43"/>
                  </a:lnTo>
                  <a:lnTo>
                    <a:pt x="118" y="50"/>
                  </a:lnTo>
                  <a:lnTo>
                    <a:pt x="123" y="54"/>
                  </a:lnTo>
                  <a:lnTo>
                    <a:pt x="129" y="59"/>
                  </a:lnTo>
                  <a:lnTo>
                    <a:pt x="134" y="65"/>
                  </a:lnTo>
                  <a:lnTo>
                    <a:pt x="140" y="70"/>
                  </a:lnTo>
                  <a:lnTo>
                    <a:pt x="144" y="75"/>
                  </a:lnTo>
                  <a:lnTo>
                    <a:pt x="151" y="79"/>
                  </a:lnTo>
                  <a:lnTo>
                    <a:pt x="156" y="84"/>
                  </a:lnTo>
                  <a:lnTo>
                    <a:pt x="161" y="88"/>
                  </a:lnTo>
                  <a:lnTo>
                    <a:pt x="165" y="89"/>
                  </a:lnTo>
                  <a:lnTo>
                    <a:pt x="170" y="92"/>
                  </a:lnTo>
                  <a:lnTo>
                    <a:pt x="173" y="93"/>
                  </a:lnTo>
                  <a:lnTo>
                    <a:pt x="175" y="93"/>
                  </a:lnTo>
                  <a:lnTo>
                    <a:pt x="180" y="89"/>
                  </a:lnTo>
                  <a:lnTo>
                    <a:pt x="184" y="87"/>
                  </a:lnTo>
                  <a:lnTo>
                    <a:pt x="184" y="84"/>
                  </a:lnTo>
                  <a:lnTo>
                    <a:pt x="186" y="81"/>
                  </a:lnTo>
                  <a:lnTo>
                    <a:pt x="184" y="79"/>
                  </a:lnTo>
                  <a:lnTo>
                    <a:pt x="184" y="75"/>
                  </a:lnTo>
                  <a:lnTo>
                    <a:pt x="182" y="71"/>
                  </a:lnTo>
                  <a:lnTo>
                    <a:pt x="179" y="67"/>
                  </a:lnTo>
                  <a:lnTo>
                    <a:pt x="174" y="63"/>
                  </a:lnTo>
                  <a:lnTo>
                    <a:pt x="170" y="59"/>
                  </a:lnTo>
                  <a:lnTo>
                    <a:pt x="164" y="53"/>
                  </a:lnTo>
                  <a:lnTo>
                    <a:pt x="157" y="49"/>
                  </a:lnTo>
                  <a:lnTo>
                    <a:pt x="151" y="44"/>
                  </a:lnTo>
                  <a:lnTo>
                    <a:pt x="144" y="39"/>
                  </a:lnTo>
                  <a:lnTo>
                    <a:pt x="138" y="34"/>
                  </a:lnTo>
                  <a:lnTo>
                    <a:pt x="131" y="27"/>
                  </a:lnTo>
                  <a:lnTo>
                    <a:pt x="123" y="23"/>
                  </a:lnTo>
                  <a:lnTo>
                    <a:pt x="118" y="19"/>
                  </a:lnTo>
                  <a:lnTo>
                    <a:pt x="112" y="14"/>
                  </a:lnTo>
                  <a:lnTo>
                    <a:pt x="108" y="12"/>
                  </a:lnTo>
                  <a:lnTo>
                    <a:pt x="105" y="9"/>
                  </a:lnTo>
                  <a:lnTo>
                    <a:pt x="103" y="8"/>
                  </a:lnTo>
                  <a:lnTo>
                    <a:pt x="95" y="8"/>
                  </a:lnTo>
                  <a:lnTo>
                    <a:pt x="88" y="13"/>
                  </a:lnTo>
                  <a:lnTo>
                    <a:pt x="82" y="18"/>
                  </a:lnTo>
                  <a:lnTo>
                    <a:pt x="81" y="22"/>
                  </a:lnTo>
                  <a:lnTo>
                    <a:pt x="78" y="22"/>
                  </a:lnTo>
                  <a:lnTo>
                    <a:pt x="75" y="23"/>
                  </a:lnTo>
                  <a:lnTo>
                    <a:pt x="70" y="23"/>
                  </a:lnTo>
                  <a:lnTo>
                    <a:pt x="65" y="26"/>
                  </a:lnTo>
                  <a:lnTo>
                    <a:pt x="58" y="28"/>
                  </a:lnTo>
                  <a:lnTo>
                    <a:pt x="55" y="31"/>
                  </a:lnTo>
                  <a:lnTo>
                    <a:pt x="48" y="34"/>
                  </a:lnTo>
                  <a:lnTo>
                    <a:pt x="47" y="36"/>
                  </a:lnTo>
                  <a:lnTo>
                    <a:pt x="43" y="43"/>
                  </a:lnTo>
                  <a:lnTo>
                    <a:pt x="40" y="50"/>
                  </a:lnTo>
                  <a:lnTo>
                    <a:pt x="36" y="57"/>
                  </a:lnTo>
                  <a:lnTo>
                    <a:pt x="34" y="62"/>
                  </a:lnTo>
                  <a:lnTo>
                    <a:pt x="29" y="63"/>
                  </a:lnTo>
                  <a:lnTo>
                    <a:pt x="25" y="67"/>
                  </a:lnTo>
                  <a:lnTo>
                    <a:pt x="20" y="71"/>
                  </a:lnTo>
                  <a:lnTo>
                    <a:pt x="14" y="76"/>
                  </a:lnTo>
                  <a:lnTo>
                    <a:pt x="8" y="79"/>
                  </a:lnTo>
                  <a:lnTo>
                    <a:pt x="4" y="8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1"/>
                  </a:lnTo>
                  <a:lnTo>
                    <a:pt x="7" y="77"/>
                  </a:lnTo>
                  <a:lnTo>
                    <a:pt x="13" y="71"/>
                  </a:lnTo>
                  <a:lnTo>
                    <a:pt x="18" y="67"/>
                  </a:lnTo>
                  <a:lnTo>
                    <a:pt x="18" y="63"/>
                  </a:lnTo>
                  <a:lnTo>
                    <a:pt x="22" y="59"/>
                  </a:lnTo>
                  <a:lnTo>
                    <a:pt x="25" y="53"/>
                  </a:lnTo>
                  <a:lnTo>
                    <a:pt x="29" y="48"/>
                  </a:lnTo>
                  <a:lnTo>
                    <a:pt x="30" y="41"/>
                  </a:lnTo>
                  <a:lnTo>
                    <a:pt x="34" y="37"/>
                  </a:lnTo>
                  <a:lnTo>
                    <a:pt x="36" y="32"/>
                  </a:lnTo>
                  <a:lnTo>
                    <a:pt x="39" y="31"/>
                  </a:lnTo>
                  <a:lnTo>
                    <a:pt x="40" y="28"/>
                  </a:lnTo>
                  <a:lnTo>
                    <a:pt x="46" y="27"/>
                  </a:lnTo>
                  <a:lnTo>
                    <a:pt x="51" y="24"/>
                  </a:lnTo>
                  <a:lnTo>
                    <a:pt x="57" y="23"/>
                  </a:lnTo>
                  <a:lnTo>
                    <a:pt x="62" y="21"/>
                  </a:lnTo>
                  <a:lnTo>
                    <a:pt x="68" y="19"/>
                  </a:lnTo>
                  <a:lnTo>
                    <a:pt x="71" y="18"/>
                  </a:lnTo>
                  <a:lnTo>
                    <a:pt x="73" y="18"/>
                  </a:lnTo>
                  <a:lnTo>
                    <a:pt x="75" y="15"/>
                  </a:lnTo>
                  <a:lnTo>
                    <a:pt x="82" y="9"/>
                  </a:lnTo>
                  <a:lnTo>
                    <a:pt x="87" y="5"/>
                  </a:lnTo>
                  <a:lnTo>
                    <a:pt x="92" y="3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9" y="3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4"/>
                  </a:lnTo>
                  <a:lnTo>
                    <a:pt x="134" y="19"/>
                  </a:lnTo>
                  <a:lnTo>
                    <a:pt x="140" y="26"/>
                  </a:lnTo>
                  <a:lnTo>
                    <a:pt x="149" y="34"/>
                  </a:lnTo>
                  <a:lnTo>
                    <a:pt x="157" y="39"/>
                  </a:lnTo>
                  <a:lnTo>
                    <a:pt x="164" y="45"/>
                  </a:lnTo>
                  <a:lnTo>
                    <a:pt x="170" y="52"/>
                  </a:lnTo>
                  <a:lnTo>
                    <a:pt x="177" y="57"/>
                  </a:lnTo>
                  <a:lnTo>
                    <a:pt x="182" y="62"/>
                  </a:lnTo>
                  <a:lnTo>
                    <a:pt x="187" y="67"/>
                  </a:lnTo>
                  <a:lnTo>
                    <a:pt x="191" y="70"/>
                  </a:lnTo>
                  <a:lnTo>
                    <a:pt x="192" y="74"/>
                  </a:lnTo>
                  <a:lnTo>
                    <a:pt x="192" y="76"/>
                  </a:lnTo>
                  <a:lnTo>
                    <a:pt x="193" y="81"/>
                  </a:lnTo>
                  <a:lnTo>
                    <a:pt x="192" y="85"/>
                  </a:lnTo>
                  <a:lnTo>
                    <a:pt x="191" y="90"/>
                  </a:lnTo>
                  <a:lnTo>
                    <a:pt x="187" y="94"/>
                  </a:lnTo>
                  <a:lnTo>
                    <a:pt x="184" y="98"/>
                  </a:lnTo>
                  <a:lnTo>
                    <a:pt x="180" y="101"/>
                  </a:lnTo>
                  <a:lnTo>
                    <a:pt x="179" y="101"/>
                  </a:lnTo>
                  <a:lnTo>
                    <a:pt x="175" y="101"/>
                  </a:lnTo>
                  <a:lnTo>
                    <a:pt x="170" y="99"/>
                  </a:lnTo>
                  <a:lnTo>
                    <a:pt x="166" y="98"/>
                  </a:lnTo>
                  <a:lnTo>
                    <a:pt x="161" y="97"/>
                  </a:lnTo>
                  <a:lnTo>
                    <a:pt x="155" y="94"/>
                  </a:lnTo>
                  <a:lnTo>
                    <a:pt x="149" y="90"/>
                  </a:lnTo>
                  <a:lnTo>
                    <a:pt x="143" y="85"/>
                  </a:lnTo>
                  <a:lnTo>
                    <a:pt x="138" y="79"/>
                  </a:lnTo>
                  <a:lnTo>
                    <a:pt x="117" y="59"/>
                  </a:lnTo>
                  <a:lnTo>
                    <a:pt x="118" y="61"/>
                  </a:lnTo>
                  <a:lnTo>
                    <a:pt x="119" y="63"/>
                  </a:lnTo>
                  <a:lnTo>
                    <a:pt x="122" y="68"/>
                  </a:lnTo>
                  <a:lnTo>
                    <a:pt x="125" y="72"/>
                  </a:lnTo>
                  <a:lnTo>
                    <a:pt x="129" y="77"/>
                  </a:lnTo>
                  <a:lnTo>
                    <a:pt x="131" y="84"/>
                  </a:lnTo>
                  <a:lnTo>
                    <a:pt x="136" y="90"/>
                  </a:lnTo>
                  <a:lnTo>
                    <a:pt x="139" y="97"/>
                  </a:lnTo>
                  <a:lnTo>
                    <a:pt x="143" y="103"/>
                  </a:lnTo>
                  <a:lnTo>
                    <a:pt x="145" y="108"/>
                  </a:lnTo>
                  <a:lnTo>
                    <a:pt x="149" y="115"/>
                  </a:lnTo>
                  <a:lnTo>
                    <a:pt x="151" y="119"/>
                  </a:lnTo>
                  <a:lnTo>
                    <a:pt x="153" y="124"/>
                  </a:lnTo>
                  <a:lnTo>
                    <a:pt x="155" y="128"/>
                  </a:lnTo>
                  <a:lnTo>
                    <a:pt x="156" y="132"/>
                  </a:lnTo>
                  <a:lnTo>
                    <a:pt x="155" y="136"/>
                  </a:lnTo>
                  <a:lnTo>
                    <a:pt x="155" y="139"/>
                  </a:lnTo>
                  <a:lnTo>
                    <a:pt x="152" y="143"/>
                  </a:lnTo>
                  <a:lnTo>
                    <a:pt x="151" y="147"/>
                  </a:lnTo>
                  <a:lnTo>
                    <a:pt x="145" y="151"/>
                  </a:lnTo>
                  <a:lnTo>
                    <a:pt x="142" y="155"/>
                  </a:lnTo>
                  <a:lnTo>
                    <a:pt x="136" y="156"/>
                  </a:lnTo>
                  <a:lnTo>
                    <a:pt x="131" y="158"/>
                  </a:lnTo>
                  <a:lnTo>
                    <a:pt x="126" y="158"/>
                  </a:lnTo>
                  <a:lnTo>
                    <a:pt x="125" y="158"/>
                  </a:lnTo>
                  <a:lnTo>
                    <a:pt x="123" y="159"/>
                  </a:lnTo>
                  <a:lnTo>
                    <a:pt x="123" y="163"/>
                  </a:lnTo>
                  <a:lnTo>
                    <a:pt x="121" y="167"/>
                  </a:lnTo>
                  <a:lnTo>
                    <a:pt x="117" y="172"/>
                  </a:lnTo>
                  <a:lnTo>
                    <a:pt x="112" y="172"/>
                  </a:lnTo>
                  <a:lnTo>
                    <a:pt x="106" y="171"/>
                  </a:lnTo>
                  <a:lnTo>
                    <a:pt x="103" y="169"/>
                  </a:lnTo>
                  <a:lnTo>
                    <a:pt x="99" y="168"/>
                  </a:lnTo>
                  <a:lnTo>
                    <a:pt x="92" y="164"/>
                  </a:lnTo>
                  <a:lnTo>
                    <a:pt x="91" y="163"/>
                  </a:lnTo>
                  <a:lnTo>
                    <a:pt x="91" y="163"/>
                  </a:lnTo>
                  <a:lnTo>
                    <a:pt x="90" y="168"/>
                  </a:lnTo>
                  <a:lnTo>
                    <a:pt x="87" y="169"/>
                  </a:lnTo>
                  <a:lnTo>
                    <a:pt x="84" y="171"/>
                  </a:lnTo>
                  <a:lnTo>
                    <a:pt x="81" y="172"/>
                  </a:lnTo>
                  <a:lnTo>
                    <a:pt x="77" y="172"/>
                  </a:lnTo>
                  <a:lnTo>
                    <a:pt x="69" y="169"/>
                  </a:lnTo>
                  <a:lnTo>
                    <a:pt x="62" y="165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4" y="145"/>
                  </a:lnTo>
                  <a:lnTo>
                    <a:pt x="40" y="138"/>
                  </a:lnTo>
                  <a:lnTo>
                    <a:pt x="38" y="134"/>
                  </a:lnTo>
                  <a:lnTo>
                    <a:pt x="38" y="133"/>
                  </a:lnTo>
                  <a:lnTo>
                    <a:pt x="43" y="124"/>
                  </a:lnTo>
                  <a:lnTo>
                    <a:pt x="43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5" name="Freeform 69"/>
            <p:cNvSpPr>
              <a:spLocks/>
            </p:cNvSpPr>
            <p:nvPr/>
          </p:nvSpPr>
          <p:spPr bwMode="auto">
            <a:xfrm flipH="1">
              <a:off x="4434540" y="2285530"/>
              <a:ext cx="61531" cy="217194"/>
            </a:xfrm>
            <a:custGeom>
              <a:avLst/>
              <a:gdLst/>
              <a:ahLst/>
              <a:cxnLst>
                <a:cxn ang="0">
                  <a:pos x="51" y="6"/>
                </a:cxn>
                <a:cxn ang="0">
                  <a:pos x="54" y="14"/>
                </a:cxn>
                <a:cxn ang="0">
                  <a:pos x="58" y="27"/>
                </a:cxn>
                <a:cxn ang="0">
                  <a:pos x="59" y="34"/>
                </a:cxn>
                <a:cxn ang="0">
                  <a:pos x="62" y="43"/>
                </a:cxn>
                <a:cxn ang="0">
                  <a:pos x="62" y="53"/>
                </a:cxn>
                <a:cxn ang="0">
                  <a:pos x="63" y="63"/>
                </a:cxn>
                <a:cxn ang="0">
                  <a:pos x="63" y="74"/>
                </a:cxn>
                <a:cxn ang="0">
                  <a:pos x="63" y="86"/>
                </a:cxn>
                <a:cxn ang="0">
                  <a:pos x="63" y="98"/>
                </a:cxn>
                <a:cxn ang="0">
                  <a:pos x="62" y="111"/>
                </a:cxn>
                <a:cxn ang="0">
                  <a:pos x="59" y="124"/>
                </a:cxn>
                <a:cxn ang="0">
                  <a:pos x="57" y="138"/>
                </a:cxn>
                <a:cxn ang="0">
                  <a:pos x="51" y="151"/>
                </a:cxn>
                <a:cxn ang="0">
                  <a:pos x="48" y="162"/>
                </a:cxn>
                <a:cxn ang="0">
                  <a:pos x="42" y="173"/>
                </a:cxn>
                <a:cxn ang="0">
                  <a:pos x="37" y="184"/>
                </a:cxn>
                <a:cxn ang="0">
                  <a:pos x="33" y="193"/>
                </a:cxn>
                <a:cxn ang="0">
                  <a:pos x="28" y="201"/>
                </a:cxn>
                <a:cxn ang="0">
                  <a:pos x="19" y="217"/>
                </a:cxn>
                <a:cxn ang="0">
                  <a:pos x="11" y="227"/>
                </a:cxn>
                <a:cxn ang="0">
                  <a:pos x="5" y="235"/>
                </a:cxn>
                <a:cxn ang="0">
                  <a:pos x="0" y="241"/>
                </a:cxn>
                <a:cxn ang="0">
                  <a:pos x="11" y="259"/>
                </a:cxn>
                <a:cxn ang="0">
                  <a:pos x="19" y="248"/>
                </a:cxn>
                <a:cxn ang="0">
                  <a:pos x="28" y="235"/>
                </a:cxn>
                <a:cxn ang="0">
                  <a:pos x="36" y="224"/>
                </a:cxn>
                <a:cxn ang="0">
                  <a:pos x="40" y="215"/>
                </a:cxn>
                <a:cxn ang="0">
                  <a:pos x="45" y="206"/>
                </a:cxn>
                <a:cxn ang="0">
                  <a:pos x="50" y="196"/>
                </a:cxn>
                <a:cxn ang="0">
                  <a:pos x="55" y="186"/>
                </a:cxn>
                <a:cxn ang="0">
                  <a:pos x="59" y="173"/>
                </a:cxn>
                <a:cxn ang="0">
                  <a:pos x="63" y="161"/>
                </a:cxn>
                <a:cxn ang="0">
                  <a:pos x="68" y="147"/>
                </a:cxn>
                <a:cxn ang="0">
                  <a:pos x="71" y="134"/>
                </a:cxn>
                <a:cxn ang="0">
                  <a:pos x="74" y="120"/>
                </a:cxn>
                <a:cxn ang="0">
                  <a:pos x="75" y="106"/>
                </a:cxn>
                <a:cxn ang="0">
                  <a:pos x="76" y="93"/>
                </a:cxn>
                <a:cxn ang="0">
                  <a:pos x="76" y="80"/>
                </a:cxn>
                <a:cxn ang="0">
                  <a:pos x="76" y="68"/>
                </a:cxn>
                <a:cxn ang="0">
                  <a:pos x="75" y="58"/>
                </a:cxn>
                <a:cxn ang="0">
                  <a:pos x="74" y="47"/>
                </a:cxn>
                <a:cxn ang="0">
                  <a:pos x="72" y="37"/>
                </a:cxn>
                <a:cxn ang="0">
                  <a:pos x="71" y="28"/>
                </a:cxn>
                <a:cxn ang="0">
                  <a:pos x="70" y="16"/>
                </a:cxn>
                <a:cxn ang="0">
                  <a:pos x="67" y="5"/>
                </a:cxn>
                <a:cxn ang="0">
                  <a:pos x="66" y="0"/>
                </a:cxn>
                <a:cxn ang="0">
                  <a:pos x="50" y="3"/>
                </a:cxn>
              </a:cxnLst>
              <a:rect l="0" t="0" r="r" b="b"/>
              <a:pathLst>
                <a:path w="76" h="261">
                  <a:moveTo>
                    <a:pt x="50" y="3"/>
                  </a:moveTo>
                  <a:lnTo>
                    <a:pt x="51" y="6"/>
                  </a:lnTo>
                  <a:lnTo>
                    <a:pt x="51" y="10"/>
                  </a:lnTo>
                  <a:lnTo>
                    <a:pt x="54" y="14"/>
                  </a:lnTo>
                  <a:lnTo>
                    <a:pt x="55" y="1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9" y="34"/>
                  </a:lnTo>
                  <a:lnTo>
                    <a:pt x="59" y="40"/>
                  </a:lnTo>
                  <a:lnTo>
                    <a:pt x="62" y="43"/>
                  </a:lnTo>
                  <a:lnTo>
                    <a:pt x="62" y="47"/>
                  </a:lnTo>
                  <a:lnTo>
                    <a:pt x="62" y="53"/>
                  </a:lnTo>
                  <a:lnTo>
                    <a:pt x="62" y="58"/>
                  </a:lnTo>
                  <a:lnTo>
                    <a:pt x="63" y="63"/>
                  </a:lnTo>
                  <a:lnTo>
                    <a:pt x="63" y="68"/>
                  </a:lnTo>
                  <a:lnTo>
                    <a:pt x="63" y="74"/>
                  </a:lnTo>
                  <a:lnTo>
                    <a:pt x="63" y="80"/>
                  </a:lnTo>
                  <a:lnTo>
                    <a:pt x="63" y="86"/>
                  </a:lnTo>
                  <a:lnTo>
                    <a:pt x="63" y="91"/>
                  </a:lnTo>
                  <a:lnTo>
                    <a:pt x="63" y="98"/>
                  </a:lnTo>
                  <a:lnTo>
                    <a:pt x="62" y="103"/>
                  </a:lnTo>
                  <a:lnTo>
                    <a:pt x="62" y="111"/>
                  </a:lnTo>
                  <a:lnTo>
                    <a:pt x="59" y="117"/>
                  </a:lnTo>
                  <a:lnTo>
                    <a:pt x="59" y="124"/>
                  </a:lnTo>
                  <a:lnTo>
                    <a:pt x="58" y="131"/>
                  </a:lnTo>
                  <a:lnTo>
                    <a:pt x="57" y="138"/>
                  </a:lnTo>
                  <a:lnTo>
                    <a:pt x="54" y="144"/>
                  </a:lnTo>
                  <a:lnTo>
                    <a:pt x="51" y="151"/>
                  </a:lnTo>
                  <a:lnTo>
                    <a:pt x="50" y="156"/>
                  </a:lnTo>
                  <a:lnTo>
                    <a:pt x="48" y="162"/>
                  </a:lnTo>
                  <a:lnTo>
                    <a:pt x="45" y="168"/>
                  </a:lnTo>
                  <a:lnTo>
                    <a:pt x="42" y="173"/>
                  </a:lnTo>
                  <a:lnTo>
                    <a:pt x="40" y="179"/>
                  </a:lnTo>
                  <a:lnTo>
                    <a:pt x="37" y="184"/>
                  </a:lnTo>
                  <a:lnTo>
                    <a:pt x="36" y="188"/>
                  </a:lnTo>
                  <a:lnTo>
                    <a:pt x="33" y="193"/>
                  </a:lnTo>
                  <a:lnTo>
                    <a:pt x="31" y="197"/>
                  </a:lnTo>
                  <a:lnTo>
                    <a:pt x="28" y="201"/>
                  </a:lnTo>
                  <a:lnTo>
                    <a:pt x="24" y="209"/>
                  </a:lnTo>
                  <a:lnTo>
                    <a:pt x="19" y="217"/>
                  </a:lnTo>
                  <a:lnTo>
                    <a:pt x="15" y="222"/>
                  </a:lnTo>
                  <a:lnTo>
                    <a:pt x="11" y="227"/>
                  </a:lnTo>
                  <a:lnTo>
                    <a:pt x="7" y="231"/>
                  </a:lnTo>
                  <a:lnTo>
                    <a:pt x="5" y="235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10" y="261"/>
                  </a:lnTo>
                  <a:lnTo>
                    <a:pt x="11" y="259"/>
                  </a:lnTo>
                  <a:lnTo>
                    <a:pt x="16" y="253"/>
                  </a:lnTo>
                  <a:lnTo>
                    <a:pt x="19" y="248"/>
                  </a:lnTo>
                  <a:lnTo>
                    <a:pt x="24" y="242"/>
                  </a:lnTo>
                  <a:lnTo>
                    <a:pt x="28" y="235"/>
                  </a:lnTo>
                  <a:lnTo>
                    <a:pt x="33" y="230"/>
                  </a:lnTo>
                  <a:lnTo>
                    <a:pt x="36" y="224"/>
                  </a:lnTo>
                  <a:lnTo>
                    <a:pt x="37" y="221"/>
                  </a:lnTo>
                  <a:lnTo>
                    <a:pt x="40" y="215"/>
                  </a:lnTo>
                  <a:lnTo>
                    <a:pt x="42" y="211"/>
                  </a:lnTo>
                  <a:lnTo>
                    <a:pt x="45" y="206"/>
                  </a:lnTo>
                  <a:lnTo>
                    <a:pt x="48" y="201"/>
                  </a:lnTo>
                  <a:lnTo>
                    <a:pt x="50" y="196"/>
                  </a:lnTo>
                  <a:lnTo>
                    <a:pt x="54" y="191"/>
                  </a:lnTo>
                  <a:lnTo>
                    <a:pt x="55" y="186"/>
                  </a:lnTo>
                  <a:lnTo>
                    <a:pt x="58" y="179"/>
                  </a:lnTo>
                  <a:lnTo>
                    <a:pt x="59" y="173"/>
                  </a:lnTo>
                  <a:lnTo>
                    <a:pt x="62" y="168"/>
                  </a:lnTo>
                  <a:lnTo>
                    <a:pt x="63" y="161"/>
                  </a:lnTo>
                  <a:lnTo>
                    <a:pt x="66" y="155"/>
                  </a:lnTo>
                  <a:lnTo>
                    <a:pt x="68" y="147"/>
                  </a:lnTo>
                  <a:lnTo>
                    <a:pt x="71" y="142"/>
                  </a:lnTo>
                  <a:lnTo>
                    <a:pt x="71" y="134"/>
                  </a:lnTo>
                  <a:lnTo>
                    <a:pt x="72" y="127"/>
                  </a:lnTo>
                  <a:lnTo>
                    <a:pt x="74" y="120"/>
                  </a:lnTo>
                  <a:lnTo>
                    <a:pt x="75" y="113"/>
                  </a:lnTo>
                  <a:lnTo>
                    <a:pt x="75" y="106"/>
                  </a:lnTo>
                  <a:lnTo>
                    <a:pt x="76" y="99"/>
                  </a:lnTo>
                  <a:lnTo>
                    <a:pt x="76" y="93"/>
                  </a:lnTo>
                  <a:lnTo>
                    <a:pt x="76" y="87"/>
                  </a:lnTo>
                  <a:lnTo>
                    <a:pt x="76" y="80"/>
                  </a:lnTo>
                  <a:lnTo>
                    <a:pt x="76" y="74"/>
                  </a:lnTo>
                  <a:lnTo>
                    <a:pt x="76" y="68"/>
                  </a:lnTo>
                  <a:lnTo>
                    <a:pt x="76" y="63"/>
                  </a:lnTo>
                  <a:lnTo>
                    <a:pt x="75" y="58"/>
                  </a:lnTo>
                  <a:lnTo>
                    <a:pt x="75" y="51"/>
                  </a:lnTo>
                  <a:lnTo>
                    <a:pt x="74" y="47"/>
                  </a:lnTo>
                  <a:lnTo>
                    <a:pt x="74" y="42"/>
                  </a:lnTo>
                  <a:lnTo>
                    <a:pt x="72" y="37"/>
                  </a:lnTo>
                  <a:lnTo>
                    <a:pt x="72" y="32"/>
                  </a:lnTo>
                  <a:lnTo>
                    <a:pt x="71" y="28"/>
                  </a:lnTo>
                  <a:lnTo>
                    <a:pt x="71" y="24"/>
                  </a:lnTo>
                  <a:lnTo>
                    <a:pt x="70" y="16"/>
                  </a:lnTo>
                  <a:lnTo>
                    <a:pt x="68" y="11"/>
                  </a:lnTo>
                  <a:lnTo>
                    <a:pt x="67" y="5"/>
                  </a:lnTo>
                  <a:lnTo>
                    <a:pt x="66" y="2"/>
                  </a:lnTo>
                  <a:lnTo>
                    <a:pt x="66" y="0"/>
                  </a:lnTo>
                  <a:lnTo>
                    <a:pt x="50" y="3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6" name="Freeform 70"/>
            <p:cNvSpPr>
              <a:spLocks/>
            </p:cNvSpPr>
            <p:nvPr/>
          </p:nvSpPr>
          <p:spPr bwMode="auto">
            <a:xfrm flipH="1">
              <a:off x="4303587" y="2270494"/>
              <a:ext cx="110442" cy="17375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22"/>
                </a:cxn>
                <a:cxn ang="0">
                  <a:pos x="8" y="34"/>
                </a:cxn>
                <a:cxn ang="0">
                  <a:pos x="13" y="48"/>
                </a:cxn>
                <a:cxn ang="0">
                  <a:pos x="18" y="60"/>
                </a:cxn>
                <a:cxn ang="0">
                  <a:pos x="22" y="69"/>
                </a:cxn>
                <a:cxn ang="0">
                  <a:pos x="26" y="78"/>
                </a:cxn>
                <a:cxn ang="0">
                  <a:pos x="30" y="87"/>
                </a:cxn>
                <a:cxn ang="0">
                  <a:pos x="34" y="96"/>
                </a:cxn>
                <a:cxn ang="0">
                  <a:pos x="38" y="106"/>
                </a:cxn>
                <a:cxn ang="0">
                  <a:pos x="42" y="114"/>
                </a:cxn>
                <a:cxn ang="0">
                  <a:pos x="45" y="125"/>
                </a:cxn>
                <a:cxn ang="0">
                  <a:pos x="49" y="134"/>
                </a:cxn>
                <a:cxn ang="0">
                  <a:pos x="53" y="143"/>
                </a:cxn>
                <a:cxn ang="0">
                  <a:pos x="60" y="156"/>
                </a:cxn>
                <a:cxn ang="0">
                  <a:pos x="68" y="172"/>
                </a:cxn>
                <a:cxn ang="0">
                  <a:pos x="74" y="185"/>
                </a:cxn>
                <a:cxn ang="0">
                  <a:pos x="79" y="197"/>
                </a:cxn>
                <a:cxn ang="0">
                  <a:pos x="86" y="207"/>
                </a:cxn>
                <a:cxn ang="0">
                  <a:pos x="91" y="206"/>
                </a:cxn>
                <a:cxn ang="0">
                  <a:pos x="95" y="194"/>
                </a:cxn>
                <a:cxn ang="0">
                  <a:pos x="99" y="181"/>
                </a:cxn>
                <a:cxn ang="0">
                  <a:pos x="103" y="166"/>
                </a:cxn>
                <a:cxn ang="0">
                  <a:pos x="105" y="154"/>
                </a:cxn>
                <a:cxn ang="0">
                  <a:pos x="108" y="145"/>
                </a:cxn>
                <a:cxn ang="0">
                  <a:pos x="109" y="136"/>
                </a:cxn>
                <a:cxn ang="0">
                  <a:pos x="112" y="127"/>
                </a:cxn>
                <a:cxn ang="0">
                  <a:pos x="114" y="118"/>
                </a:cxn>
                <a:cxn ang="0">
                  <a:pos x="117" y="108"/>
                </a:cxn>
                <a:cxn ang="0">
                  <a:pos x="118" y="99"/>
                </a:cxn>
                <a:cxn ang="0">
                  <a:pos x="121" y="90"/>
                </a:cxn>
                <a:cxn ang="0">
                  <a:pos x="122" y="81"/>
                </a:cxn>
                <a:cxn ang="0">
                  <a:pos x="125" y="70"/>
                </a:cxn>
                <a:cxn ang="0">
                  <a:pos x="126" y="61"/>
                </a:cxn>
                <a:cxn ang="0">
                  <a:pos x="127" y="52"/>
                </a:cxn>
                <a:cxn ang="0">
                  <a:pos x="131" y="41"/>
                </a:cxn>
                <a:cxn ang="0">
                  <a:pos x="134" y="26"/>
                </a:cxn>
                <a:cxn ang="0">
                  <a:pos x="136" y="15"/>
                </a:cxn>
                <a:cxn ang="0">
                  <a:pos x="140" y="3"/>
                </a:cxn>
                <a:cxn ang="0">
                  <a:pos x="126" y="0"/>
                </a:cxn>
                <a:cxn ang="0">
                  <a:pos x="13" y="6"/>
                </a:cxn>
                <a:cxn ang="0">
                  <a:pos x="0" y="11"/>
                </a:cxn>
              </a:cxnLst>
              <a:rect l="0" t="0" r="r" b="b"/>
              <a:pathLst>
                <a:path w="140" h="210">
                  <a:moveTo>
                    <a:pt x="0" y="11"/>
                  </a:moveTo>
                  <a:lnTo>
                    <a:pt x="0" y="12"/>
                  </a:lnTo>
                  <a:lnTo>
                    <a:pt x="3" y="19"/>
                  </a:lnTo>
                  <a:lnTo>
                    <a:pt x="4" y="22"/>
                  </a:lnTo>
                  <a:lnTo>
                    <a:pt x="5" y="29"/>
                  </a:lnTo>
                  <a:lnTo>
                    <a:pt x="8" y="34"/>
                  </a:lnTo>
                  <a:lnTo>
                    <a:pt x="12" y="42"/>
                  </a:lnTo>
                  <a:lnTo>
                    <a:pt x="13" y="48"/>
                  </a:lnTo>
                  <a:lnTo>
                    <a:pt x="17" y="56"/>
                  </a:lnTo>
                  <a:lnTo>
                    <a:pt x="18" y="60"/>
                  </a:lnTo>
                  <a:lnTo>
                    <a:pt x="20" y="64"/>
                  </a:lnTo>
                  <a:lnTo>
                    <a:pt x="22" y="69"/>
                  </a:lnTo>
                  <a:lnTo>
                    <a:pt x="25" y="74"/>
                  </a:lnTo>
                  <a:lnTo>
                    <a:pt x="26" y="78"/>
                  </a:lnTo>
                  <a:lnTo>
                    <a:pt x="27" y="82"/>
                  </a:lnTo>
                  <a:lnTo>
                    <a:pt x="30" y="87"/>
                  </a:lnTo>
                  <a:lnTo>
                    <a:pt x="31" y="92"/>
                  </a:lnTo>
                  <a:lnTo>
                    <a:pt x="34" y="96"/>
                  </a:lnTo>
                  <a:lnTo>
                    <a:pt x="35" y="101"/>
                  </a:lnTo>
                  <a:lnTo>
                    <a:pt x="38" y="106"/>
                  </a:lnTo>
                  <a:lnTo>
                    <a:pt x="40" y="110"/>
                  </a:lnTo>
                  <a:lnTo>
                    <a:pt x="42" y="114"/>
                  </a:lnTo>
                  <a:lnTo>
                    <a:pt x="44" y="119"/>
                  </a:lnTo>
                  <a:lnTo>
                    <a:pt x="45" y="125"/>
                  </a:lnTo>
                  <a:lnTo>
                    <a:pt x="48" y="128"/>
                  </a:lnTo>
                  <a:lnTo>
                    <a:pt x="49" y="134"/>
                  </a:lnTo>
                  <a:lnTo>
                    <a:pt x="52" y="139"/>
                  </a:lnTo>
                  <a:lnTo>
                    <a:pt x="53" y="143"/>
                  </a:lnTo>
                  <a:lnTo>
                    <a:pt x="56" y="148"/>
                  </a:lnTo>
                  <a:lnTo>
                    <a:pt x="60" y="156"/>
                  </a:lnTo>
                  <a:lnTo>
                    <a:pt x="64" y="165"/>
                  </a:lnTo>
                  <a:lnTo>
                    <a:pt x="68" y="172"/>
                  </a:lnTo>
                  <a:lnTo>
                    <a:pt x="71" y="180"/>
                  </a:lnTo>
                  <a:lnTo>
                    <a:pt x="74" y="185"/>
                  </a:lnTo>
                  <a:lnTo>
                    <a:pt x="77" y="192"/>
                  </a:lnTo>
                  <a:lnTo>
                    <a:pt x="79" y="197"/>
                  </a:lnTo>
                  <a:lnTo>
                    <a:pt x="82" y="202"/>
                  </a:lnTo>
                  <a:lnTo>
                    <a:pt x="86" y="207"/>
                  </a:lnTo>
                  <a:lnTo>
                    <a:pt x="90" y="210"/>
                  </a:lnTo>
                  <a:lnTo>
                    <a:pt x="91" y="206"/>
                  </a:lnTo>
                  <a:lnTo>
                    <a:pt x="93" y="199"/>
                  </a:lnTo>
                  <a:lnTo>
                    <a:pt x="95" y="194"/>
                  </a:lnTo>
                  <a:lnTo>
                    <a:pt x="96" y="188"/>
                  </a:lnTo>
                  <a:lnTo>
                    <a:pt x="99" y="181"/>
                  </a:lnTo>
                  <a:lnTo>
                    <a:pt x="101" y="175"/>
                  </a:lnTo>
                  <a:lnTo>
                    <a:pt x="103" y="166"/>
                  </a:lnTo>
                  <a:lnTo>
                    <a:pt x="104" y="158"/>
                  </a:lnTo>
                  <a:lnTo>
                    <a:pt x="105" y="154"/>
                  </a:lnTo>
                  <a:lnTo>
                    <a:pt x="106" y="150"/>
                  </a:lnTo>
                  <a:lnTo>
                    <a:pt x="108" y="145"/>
                  </a:lnTo>
                  <a:lnTo>
                    <a:pt x="109" y="141"/>
                  </a:lnTo>
                  <a:lnTo>
                    <a:pt x="109" y="136"/>
                  </a:lnTo>
                  <a:lnTo>
                    <a:pt x="112" y="132"/>
                  </a:lnTo>
                  <a:lnTo>
                    <a:pt x="112" y="127"/>
                  </a:lnTo>
                  <a:lnTo>
                    <a:pt x="114" y="122"/>
                  </a:lnTo>
                  <a:lnTo>
                    <a:pt x="114" y="118"/>
                  </a:lnTo>
                  <a:lnTo>
                    <a:pt x="116" y="113"/>
                  </a:lnTo>
                  <a:lnTo>
                    <a:pt x="117" y="108"/>
                  </a:lnTo>
                  <a:lnTo>
                    <a:pt x="118" y="104"/>
                  </a:lnTo>
                  <a:lnTo>
                    <a:pt x="118" y="99"/>
                  </a:lnTo>
                  <a:lnTo>
                    <a:pt x="119" y="95"/>
                  </a:lnTo>
                  <a:lnTo>
                    <a:pt x="121" y="90"/>
                  </a:lnTo>
                  <a:lnTo>
                    <a:pt x="122" y="84"/>
                  </a:lnTo>
                  <a:lnTo>
                    <a:pt x="122" y="81"/>
                  </a:lnTo>
                  <a:lnTo>
                    <a:pt x="123" y="75"/>
                  </a:lnTo>
                  <a:lnTo>
                    <a:pt x="125" y="70"/>
                  </a:lnTo>
                  <a:lnTo>
                    <a:pt x="126" y="66"/>
                  </a:lnTo>
                  <a:lnTo>
                    <a:pt x="126" y="61"/>
                  </a:lnTo>
                  <a:lnTo>
                    <a:pt x="127" y="56"/>
                  </a:lnTo>
                  <a:lnTo>
                    <a:pt x="127" y="52"/>
                  </a:lnTo>
                  <a:lnTo>
                    <a:pt x="130" y="48"/>
                  </a:lnTo>
                  <a:lnTo>
                    <a:pt x="131" y="41"/>
                  </a:lnTo>
                  <a:lnTo>
                    <a:pt x="134" y="33"/>
                  </a:lnTo>
                  <a:lnTo>
                    <a:pt x="134" y="26"/>
                  </a:lnTo>
                  <a:lnTo>
                    <a:pt x="136" y="20"/>
                  </a:lnTo>
                  <a:lnTo>
                    <a:pt x="136" y="15"/>
                  </a:lnTo>
                  <a:lnTo>
                    <a:pt x="138" y="11"/>
                  </a:lnTo>
                  <a:lnTo>
                    <a:pt x="140" y="3"/>
                  </a:lnTo>
                  <a:lnTo>
                    <a:pt x="140" y="2"/>
                  </a:lnTo>
                  <a:lnTo>
                    <a:pt x="126" y="0"/>
                  </a:lnTo>
                  <a:lnTo>
                    <a:pt x="86" y="177"/>
                  </a:lnTo>
                  <a:lnTo>
                    <a:pt x="13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7" name="Freeform 71"/>
            <p:cNvSpPr>
              <a:spLocks/>
            </p:cNvSpPr>
            <p:nvPr/>
          </p:nvSpPr>
          <p:spPr bwMode="auto">
            <a:xfrm flipH="1">
              <a:off x="3771889" y="2252115"/>
              <a:ext cx="549053" cy="143682"/>
            </a:xfrm>
            <a:custGeom>
              <a:avLst/>
              <a:gdLst/>
              <a:ahLst/>
              <a:cxnLst>
                <a:cxn ang="0">
                  <a:pos x="22" y="11"/>
                </a:cxn>
                <a:cxn ang="0">
                  <a:pos x="47" y="13"/>
                </a:cxn>
                <a:cxn ang="0">
                  <a:pos x="75" y="19"/>
                </a:cxn>
                <a:cxn ang="0">
                  <a:pos x="100" y="37"/>
                </a:cxn>
                <a:cxn ang="0">
                  <a:pos x="130" y="62"/>
                </a:cxn>
                <a:cxn ang="0">
                  <a:pos x="165" y="93"/>
                </a:cxn>
                <a:cxn ang="0">
                  <a:pos x="191" y="111"/>
                </a:cxn>
                <a:cxn ang="0">
                  <a:pos x="214" y="124"/>
                </a:cxn>
                <a:cxn ang="0">
                  <a:pos x="238" y="138"/>
                </a:cxn>
                <a:cxn ang="0">
                  <a:pos x="263" y="151"/>
                </a:cxn>
                <a:cxn ang="0">
                  <a:pos x="292" y="160"/>
                </a:cxn>
                <a:cxn ang="0">
                  <a:pos x="322" y="168"/>
                </a:cxn>
                <a:cxn ang="0">
                  <a:pos x="352" y="170"/>
                </a:cxn>
                <a:cxn ang="0">
                  <a:pos x="380" y="169"/>
                </a:cxn>
                <a:cxn ang="0">
                  <a:pos x="407" y="166"/>
                </a:cxn>
                <a:cxn ang="0">
                  <a:pos x="433" y="160"/>
                </a:cxn>
                <a:cxn ang="0">
                  <a:pos x="458" y="154"/>
                </a:cxn>
                <a:cxn ang="0">
                  <a:pos x="481" y="145"/>
                </a:cxn>
                <a:cxn ang="0">
                  <a:pos x="516" y="129"/>
                </a:cxn>
                <a:cxn ang="0">
                  <a:pos x="544" y="113"/>
                </a:cxn>
                <a:cxn ang="0">
                  <a:pos x="561" y="104"/>
                </a:cxn>
                <a:cxn ang="0">
                  <a:pos x="570" y="82"/>
                </a:cxn>
                <a:cxn ang="0">
                  <a:pos x="584" y="58"/>
                </a:cxn>
                <a:cxn ang="0">
                  <a:pos x="615" y="31"/>
                </a:cxn>
                <a:cxn ang="0">
                  <a:pos x="637" y="42"/>
                </a:cxn>
                <a:cxn ang="0">
                  <a:pos x="662" y="57"/>
                </a:cxn>
                <a:cxn ang="0">
                  <a:pos x="688" y="72"/>
                </a:cxn>
                <a:cxn ang="0">
                  <a:pos x="676" y="97"/>
                </a:cxn>
                <a:cxn ang="0">
                  <a:pos x="655" y="99"/>
                </a:cxn>
                <a:cxn ang="0">
                  <a:pos x="629" y="92"/>
                </a:cxn>
                <a:cxn ang="0">
                  <a:pos x="609" y="84"/>
                </a:cxn>
                <a:cxn ang="0">
                  <a:pos x="612" y="101"/>
                </a:cxn>
                <a:cxn ang="0">
                  <a:pos x="644" y="111"/>
                </a:cxn>
                <a:cxn ang="0">
                  <a:pos x="667" y="112"/>
                </a:cxn>
                <a:cxn ang="0">
                  <a:pos x="692" y="101"/>
                </a:cxn>
                <a:cxn ang="0">
                  <a:pos x="697" y="79"/>
                </a:cxn>
                <a:cxn ang="0">
                  <a:pos x="676" y="54"/>
                </a:cxn>
                <a:cxn ang="0">
                  <a:pos x="641" y="29"/>
                </a:cxn>
                <a:cxn ang="0">
                  <a:pos x="615" y="20"/>
                </a:cxn>
                <a:cxn ang="0">
                  <a:pos x="588" y="39"/>
                </a:cxn>
                <a:cxn ang="0">
                  <a:pos x="566" y="67"/>
                </a:cxn>
                <a:cxn ang="0">
                  <a:pos x="550" y="97"/>
                </a:cxn>
                <a:cxn ang="0">
                  <a:pos x="531" y="110"/>
                </a:cxn>
                <a:cxn ang="0">
                  <a:pos x="500" y="124"/>
                </a:cxn>
                <a:cxn ang="0">
                  <a:pos x="467" y="138"/>
                </a:cxn>
                <a:cxn ang="0">
                  <a:pos x="444" y="146"/>
                </a:cxn>
                <a:cxn ang="0">
                  <a:pos x="422" y="152"/>
                </a:cxn>
                <a:cxn ang="0">
                  <a:pos x="397" y="156"/>
                </a:cxn>
                <a:cxn ang="0">
                  <a:pos x="371" y="159"/>
                </a:cxn>
                <a:cxn ang="0">
                  <a:pos x="346" y="159"/>
                </a:cxn>
                <a:cxn ang="0">
                  <a:pos x="322" y="156"/>
                </a:cxn>
                <a:cxn ang="0">
                  <a:pos x="296" y="147"/>
                </a:cxn>
                <a:cxn ang="0">
                  <a:pos x="273" y="138"/>
                </a:cxn>
                <a:cxn ang="0">
                  <a:pos x="248" y="126"/>
                </a:cxn>
                <a:cxn ang="0">
                  <a:pos x="226" y="115"/>
                </a:cxn>
                <a:cxn ang="0">
                  <a:pos x="186" y="86"/>
                </a:cxn>
                <a:cxn ang="0">
                  <a:pos x="151" y="58"/>
                </a:cxn>
                <a:cxn ang="0">
                  <a:pos x="122" y="33"/>
                </a:cxn>
                <a:cxn ang="0">
                  <a:pos x="97" y="13"/>
                </a:cxn>
                <a:cxn ang="0">
                  <a:pos x="61" y="0"/>
                </a:cxn>
                <a:cxn ang="0">
                  <a:pos x="22" y="0"/>
                </a:cxn>
                <a:cxn ang="0">
                  <a:pos x="0" y="2"/>
                </a:cxn>
              </a:cxnLst>
              <a:rect l="0" t="0" r="r" b="b"/>
              <a:pathLst>
                <a:path w="697" h="170">
                  <a:moveTo>
                    <a:pt x="8" y="13"/>
                  </a:moveTo>
                  <a:lnTo>
                    <a:pt x="9" y="11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31" y="11"/>
                  </a:lnTo>
                  <a:lnTo>
                    <a:pt x="35" y="11"/>
                  </a:lnTo>
                  <a:lnTo>
                    <a:pt x="42" y="11"/>
                  </a:lnTo>
                  <a:lnTo>
                    <a:pt x="47" y="13"/>
                  </a:lnTo>
                  <a:lnTo>
                    <a:pt x="53" y="13"/>
                  </a:lnTo>
                  <a:lnTo>
                    <a:pt x="57" y="14"/>
                  </a:lnTo>
                  <a:lnTo>
                    <a:pt x="64" y="15"/>
                  </a:lnTo>
                  <a:lnTo>
                    <a:pt x="69" y="17"/>
                  </a:lnTo>
                  <a:lnTo>
                    <a:pt x="75" y="19"/>
                  </a:lnTo>
                  <a:lnTo>
                    <a:pt x="79" y="22"/>
                  </a:lnTo>
                  <a:lnTo>
                    <a:pt x="87" y="26"/>
                  </a:lnTo>
                  <a:lnTo>
                    <a:pt x="91" y="28"/>
                  </a:lnTo>
                  <a:lnTo>
                    <a:pt x="96" y="32"/>
                  </a:lnTo>
                  <a:lnTo>
                    <a:pt x="100" y="37"/>
                  </a:lnTo>
                  <a:lnTo>
                    <a:pt x="105" y="42"/>
                  </a:lnTo>
                  <a:lnTo>
                    <a:pt x="110" y="46"/>
                  </a:lnTo>
                  <a:lnTo>
                    <a:pt x="117" y="50"/>
                  </a:lnTo>
                  <a:lnTo>
                    <a:pt x="122" y="57"/>
                  </a:lnTo>
                  <a:lnTo>
                    <a:pt x="130" y="62"/>
                  </a:lnTo>
                  <a:lnTo>
                    <a:pt x="136" y="68"/>
                  </a:lnTo>
                  <a:lnTo>
                    <a:pt x="143" y="75"/>
                  </a:lnTo>
                  <a:lnTo>
                    <a:pt x="149" y="80"/>
                  </a:lnTo>
                  <a:lnTo>
                    <a:pt x="158" y="86"/>
                  </a:lnTo>
                  <a:lnTo>
                    <a:pt x="165" y="93"/>
                  </a:lnTo>
                  <a:lnTo>
                    <a:pt x="174" y="98"/>
                  </a:lnTo>
                  <a:lnTo>
                    <a:pt x="178" y="101"/>
                  </a:lnTo>
                  <a:lnTo>
                    <a:pt x="182" y="104"/>
                  </a:lnTo>
                  <a:lnTo>
                    <a:pt x="186" y="107"/>
                  </a:lnTo>
                  <a:lnTo>
                    <a:pt x="191" y="111"/>
                  </a:lnTo>
                  <a:lnTo>
                    <a:pt x="195" y="113"/>
                  </a:lnTo>
                  <a:lnTo>
                    <a:pt x="200" y="116"/>
                  </a:lnTo>
                  <a:lnTo>
                    <a:pt x="204" y="119"/>
                  </a:lnTo>
                  <a:lnTo>
                    <a:pt x="209" y="123"/>
                  </a:lnTo>
                  <a:lnTo>
                    <a:pt x="214" y="124"/>
                  </a:lnTo>
                  <a:lnTo>
                    <a:pt x="218" y="128"/>
                  </a:lnTo>
                  <a:lnTo>
                    <a:pt x="223" y="130"/>
                  </a:lnTo>
                  <a:lnTo>
                    <a:pt x="228" y="134"/>
                  </a:lnTo>
                  <a:lnTo>
                    <a:pt x="234" y="137"/>
                  </a:lnTo>
                  <a:lnTo>
                    <a:pt x="238" y="138"/>
                  </a:lnTo>
                  <a:lnTo>
                    <a:pt x="243" y="141"/>
                  </a:lnTo>
                  <a:lnTo>
                    <a:pt x="248" y="145"/>
                  </a:lnTo>
                  <a:lnTo>
                    <a:pt x="253" y="146"/>
                  </a:lnTo>
                  <a:lnTo>
                    <a:pt x="258" y="148"/>
                  </a:lnTo>
                  <a:lnTo>
                    <a:pt x="263" y="151"/>
                  </a:lnTo>
                  <a:lnTo>
                    <a:pt x="270" y="154"/>
                  </a:lnTo>
                  <a:lnTo>
                    <a:pt x="275" y="155"/>
                  </a:lnTo>
                  <a:lnTo>
                    <a:pt x="282" y="156"/>
                  </a:lnTo>
                  <a:lnTo>
                    <a:pt x="286" y="159"/>
                  </a:lnTo>
                  <a:lnTo>
                    <a:pt x="292" y="160"/>
                  </a:lnTo>
                  <a:lnTo>
                    <a:pt x="298" y="163"/>
                  </a:lnTo>
                  <a:lnTo>
                    <a:pt x="304" y="164"/>
                  </a:lnTo>
                  <a:lnTo>
                    <a:pt x="310" y="165"/>
                  </a:lnTo>
                  <a:lnTo>
                    <a:pt x="317" y="168"/>
                  </a:lnTo>
                  <a:lnTo>
                    <a:pt x="322" y="168"/>
                  </a:lnTo>
                  <a:lnTo>
                    <a:pt x="328" y="168"/>
                  </a:lnTo>
                  <a:lnTo>
                    <a:pt x="334" y="169"/>
                  </a:lnTo>
                  <a:lnTo>
                    <a:pt x="340" y="170"/>
                  </a:lnTo>
                  <a:lnTo>
                    <a:pt x="345" y="170"/>
                  </a:lnTo>
                  <a:lnTo>
                    <a:pt x="352" y="170"/>
                  </a:lnTo>
                  <a:lnTo>
                    <a:pt x="357" y="170"/>
                  </a:lnTo>
                  <a:lnTo>
                    <a:pt x="363" y="170"/>
                  </a:lnTo>
                  <a:lnTo>
                    <a:pt x="369" y="170"/>
                  </a:lnTo>
                  <a:lnTo>
                    <a:pt x="374" y="170"/>
                  </a:lnTo>
                  <a:lnTo>
                    <a:pt x="380" y="169"/>
                  </a:lnTo>
                  <a:lnTo>
                    <a:pt x="385" y="169"/>
                  </a:lnTo>
                  <a:lnTo>
                    <a:pt x="391" y="168"/>
                  </a:lnTo>
                  <a:lnTo>
                    <a:pt x="397" y="168"/>
                  </a:lnTo>
                  <a:lnTo>
                    <a:pt x="402" y="166"/>
                  </a:lnTo>
                  <a:lnTo>
                    <a:pt x="407" y="166"/>
                  </a:lnTo>
                  <a:lnTo>
                    <a:pt x="413" y="165"/>
                  </a:lnTo>
                  <a:lnTo>
                    <a:pt x="418" y="164"/>
                  </a:lnTo>
                  <a:lnTo>
                    <a:pt x="423" y="163"/>
                  </a:lnTo>
                  <a:lnTo>
                    <a:pt x="428" y="163"/>
                  </a:lnTo>
                  <a:lnTo>
                    <a:pt x="433" y="160"/>
                  </a:lnTo>
                  <a:lnTo>
                    <a:pt x="439" y="159"/>
                  </a:lnTo>
                  <a:lnTo>
                    <a:pt x="444" y="157"/>
                  </a:lnTo>
                  <a:lnTo>
                    <a:pt x="449" y="156"/>
                  </a:lnTo>
                  <a:lnTo>
                    <a:pt x="454" y="155"/>
                  </a:lnTo>
                  <a:lnTo>
                    <a:pt x="458" y="154"/>
                  </a:lnTo>
                  <a:lnTo>
                    <a:pt x="463" y="151"/>
                  </a:lnTo>
                  <a:lnTo>
                    <a:pt x="468" y="150"/>
                  </a:lnTo>
                  <a:lnTo>
                    <a:pt x="472" y="148"/>
                  </a:lnTo>
                  <a:lnTo>
                    <a:pt x="476" y="147"/>
                  </a:lnTo>
                  <a:lnTo>
                    <a:pt x="481" y="145"/>
                  </a:lnTo>
                  <a:lnTo>
                    <a:pt x="487" y="145"/>
                  </a:lnTo>
                  <a:lnTo>
                    <a:pt x="494" y="141"/>
                  </a:lnTo>
                  <a:lnTo>
                    <a:pt x="502" y="137"/>
                  </a:lnTo>
                  <a:lnTo>
                    <a:pt x="509" y="133"/>
                  </a:lnTo>
                  <a:lnTo>
                    <a:pt x="516" y="129"/>
                  </a:lnTo>
                  <a:lnTo>
                    <a:pt x="522" y="125"/>
                  </a:lnTo>
                  <a:lnTo>
                    <a:pt x="528" y="123"/>
                  </a:lnTo>
                  <a:lnTo>
                    <a:pt x="535" y="119"/>
                  </a:lnTo>
                  <a:lnTo>
                    <a:pt x="540" y="116"/>
                  </a:lnTo>
                  <a:lnTo>
                    <a:pt x="544" y="113"/>
                  </a:lnTo>
                  <a:lnTo>
                    <a:pt x="548" y="111"/>
                  </a:lnTo>
                  <a:lnTo>
                    <a:pt x="551" y="108"/>
                  </a:lnTo>
                  <a:lnTo>
                    <a:pt x="555" y="107"/>
                  </a:lnTo>
                  <a:lnTo>
                    <a:pt x="559" y="104"/>
                  </a:lnTo>
                  <a:lnTo>
                    <a:pt x="561" y="104"/>
                  </a:lnTo>
                  <a:lnTo>
                    <a:pt x="561" y="102"/>
                  </a:lnTo>
                  <a:lnTo>
                    <a:pt x="564" y="95"/>
                  </a:lnTo>
                  <a:lnTo>
                    <a:pt x="564" y="90"/>
                  </a:lnTo>
                  <a:lnTo>
                    <a:pt x="567" y="86"/>
                  </a:lnTo>
                  <a:lnTo>
                    <a:pt x="570" y="82"/>
                  </a:lnTo>
                  <a:lnTo>
                    <a:pt x="572" y="79"/>
                  </a:lnTo>
                  <a:lnTo>
                    <a:pt x="575" y="72"/>
                  </a:lnTo>
                  <a:lnTo>
                    <a:pt x="577" y="67"/>
                  </a:lnTo>
                  <a:lnTo>
                    <a:pt x="580" y="62"/>
                  </a:lnTo>
                  <a:lnTo>
                    <a:pt x="584" y="58"/>
                  </a:lnTo>
                  <a:lnTo>
                    <a:pt x="589" y="51"/>
                  </a:lnTo>
                  <a:lnTo>
                    <a:pt x="594" y="48"/>
                  </a:lnTo>
                  <a:lnTo>
                    <a:pt x="602" y="40"/>
                  </a:lnTo>
                  <a:lnTo>
                    <a:pt x="609" y="35"/>
                  </a:lnTo>
                  <a:lnTo>
                    <a:pt x="615" y="31"/>
                  </a:lnTo>
                  <a:lnTo>
                    <a:pt x="623" y="33"/>
                  </a:lnTo>
                  <a:lnTo>
                    <a:pt x="625" y="35"/>
                  </a:lnTo>
                  <a:lnTo>
                    <a:pt x="628" y="36"/>
                  </a:lnTo>
                  <a:lnTo>
                    <a:pt x="632" y="39"/>
                  </a:lnTo>
                  <a:lnTo>
                    <a:pt x="637" y="42"/>
                  </a:lnTo>
                  <a:lnTo>
                    <a:pt x="642" y="44"/>
                  </a:lnTo>
                  <a:lnTo>
                    <a:pt x="646" y="48"/>
                  </a:lnTo>
                  <a:lnTo>
                    <a:pt x="653" y="50"/>
                  </a:lnTo>
                  <a:lnTo>
                    <a:pt x="658" y="54"/>
                  </a:lnTo>
                  <a:lnTo>
                    <a:pt x="662" y="57"/>
                  </a:lnTo>
                  <a:lnTo>
                    <a:pt x="667" y="59"/>
                  </a:lnTo>
                  <a:lnTo>
                    <a:pt x="671" y="62"/>
                  </a:lnTo>
                  <a:lnTo>
                    <a:pt x="676" y="64"/>
                  </a:lnTo>
                  <a:lnTo>
                    <a:pt x="682" y="68"/>
                  </a:lnTo>
                  <a:lnTo>
                    <a:pt x="688" y="72"/>
                  </a:lnTo>
                  <a:lnTo>
                    <a:pt x="689" y="79"/>
                  </a:lnTo>
                  <a:lnTo>
                    <a:pt x="686" y="86"/>
                  </a:lnTo>
                  <a:lnTo>
                    <a:pt x="684" y="90"/>
                  </a:lnTo>
                  <a:lnTo>
                    <a:pt x="680" y="94"/>
                  </a:lnTo>
                  <a:lnTo>
                    <a:pt x="676" y="97"/>
                  </a:lnTo>
                  <a:lnTo>
                    <a:pt x="672" y="99"/>
                  </a:lnTo>
                  <a:lnTo>
                    <a:pt x="668" y="99"/>
                  </a:lnTo>
                  <a:lnTo>
                    <a:pt x="664" y="101"/>
                  </a:lnTo>
                  <a:lnTo>
                    <a:pt x="660" y="99"/>
                  </a:lnTo>
                  <a:lnTo>
                    <a:pt x="655" y="99"/>
                  </a:lnTo>
                  <a:lnTo>
                    <a:pt x="650" y="98"/>
                  </a:lnTo>
                  <a:lnTo>
                    <a:pt x="645" y="97"/>
                  </a:lnTo>
                  <a:lnTo>
                    <a:pt x="640" y="94"/>
                  </a:lnTo>
                  <a:lnTo>
                    <a:pt x="634" y="94"/>
                  </a:lnTo>
                  <a:lnTo>
                    <a:pt x="629" y="92"/>
                  </a:lnTo>
                  <a:lnTo>
                    <a:pt x="624" y="90"/>
                  </a:lnTo>
                  <a:lnTo>
                    <a:pt x="619" y="89"/>
                  </a:lnTo>
                  <a:lnTo>
                    <a:pt x="616" y="86"/>
                  </a:lnTo>
                  <a:lnTo>
                    <a:pt x="610" y="84"/>
                  </a:lnTo>
                  <a:lnTo>
                    <a:pt x="609" y="84"/>
                  </a:lnTo>
                  <a:lnTo>
                    <a:pt x="606" y="84"/>
                  </a:lnTo>
                  <a:lnTo>
                    <a:pt x="605" y="88"/>
                  </a:lnTo>
                  <a:lnTo>
                    <a:pt x="605" y="92"/>
                  </a:lnTo>
                  <a:lnTo>
                    <a:pt x="609" y="98"/>
                  </a:lnTo>
                  <a:lnTo>
                    <a:pt x="612" y="101"/>
                  </a:lnTo>
                  <a:lnTo>
                    <a:pt x="620" y="104"/>
                  </a:lnTo>
                  <a:lnTo>
                    <a:pt x="627" y="106"/>
                  </a:lnTo>
                  <a:lnTo>
                    <a:pt x="636" y="110"/>
                  </a:lnTo>
                  <a:lnTo>
                    <a:pt x="640" y="110"/>
                  </a:lnTo>
                  <a:lnTo>
                    <a:pt x="644" y="111"/>
                  </a:lnTo>
                  <a:lnTo>
                    <a:pt x="649" y="112"/>
                  </a:lnTo>
                  <a:lnTo>
                    <a:pt x="654" y="112"/>
                  </a:lnTo>
                  <a:lnTo>
                    <a:pt x="658" y="112"/>
                  </a:lnTo>
                  <a:lnTo>
                    <a:pt x="662" y="112"/>
                  </a:lnTo>
                  <a:lnTo>
                    <a:pt x="667" y="112"/>
                  </a:lnTo>
                  <a:lnTo>
                    <a:pt x="672" y="112"/>
                  </a:lnTo>
                  <a:lnTo>
                    <a:pt x="679" y="110"/>
                  </a:lnTo>
                  <a:lnTo>
                    <a:pt x="684" y="108"/>
                  </a:lnTo>
                  <a:lnTo>
                    <a:pt x="688" y="104"/>
                  </a:lnTo>
                  <a:lnTo>
                    <a:pt x="692" y="101"/>
                  </a:lnTo>
                  <a:lnTo>
                    <a:pt x="693" y="97"/>
                  </a:lnTo>
                  <a:lnTo>
                    <a:pt x="694" y="93"/>
                  </a:lnTo>
                  <a:lnTo>
                    <a:pt x="694" y="88"/>
                  </a:lnTo>
                  <a:lnTo>
                    <a:pt x="697" y="82"/>
                  </a:lnTo>
                  <a:lnTo>
                    <a:pt x="697" y="79"/>
                  </a:lnTo>
                  <a:lnTo>
                    <a:pt x="694" y="75"/>
                  </a:lnTo>
                  <a:lnTo>
                    <a:pt x="693" y="71"/>
                  </a:lnTo>
                  <a:lnTo>
                    <a:pt x="688" y="66"/>
                  </a:lnTo>
                  <a:lnTo>
                    <a:pt x="682" y="61"/>
                  </a:lnTo>
                  <a:lnTo>
                    <a:pt x="676" y="54"/>
                  </a:lnTo>
                  <a:lnTo>
                    <a:pt x="670" y="49"/>
                  </a:lnTo>
                  <a:lnTo>
                    <a:pt x="663" y="44"/>
                  </a:lnTo>
                  <a:lnTo>
                    <a:pt x="655" y="39"/>
                  </a:lnTo>
                  <a:lnTo>
                    <a:pt x="649" y="35"/>
                  </a:lnTo>
                  <a:lnTo>
                    <a:pt x="641" y="29"/>
                  </a:lnTo>
                  <a:lnTo>
                    <a:pt x="634" y="26"/>
                  </a:lnTo>
                  <a:lnTo>
                    <a:pt x="627" y="23"/>
                  </a:lnTo>
                  <a:lnTo>
                    <a:pt x="623" y="22"/>
                  </a:lnTo>
                  <a:lnTo>
                    <a:pt x="618" y="20"/>
                  </a:lnTo>
                  <a:lnTo>
                    <a:pt x="615" y="20"/>
                  </a:lnTo>
                  <a:lnTo>
                    <a:pt x="609" y="23"/>
                  </a:lnTo>
                  <a:lnTo>
                    <a:pt x="601" y="28"/>
                  </a:lnTo>
                  <a:lnTo>
                    <a:pt x="596" y="31"/>
                  </a:lnTo>
                  <a:lnTo>
                    <a:pt x="592" y="35"/>
                  </a:lnTo>
                  <a:lnTo>
                    <a:pt x="588" y="39"/>
                  </a:lnTo>
                  <a:lnTo>
                    <a:pt x="584" y="44"/>
                  </a:lnTo>
                  <a:lnTo>
                    <a:pt x="579" y="49"/>
                  </a:lnTo>
                  <a:lnTo>
                    <a:pt x="574" y="54"/>
                  </a:lnTo>
                  <a:lnTo>
                    <a:pt x="570" y="61"/>
                  </a:lnTo>
                  <a:lnTo>
                    <a:pt x="566" y="67"/>
                  </a:lnTo>
                  <a:lnTo>
                    <a:pt x="562" y="75"/>
                  </a:lnTo>
                  <a:lnTo>
                    <a:pt x="558" y="81"/>
                  </a:lnTo>
                  <a:lnTo>
                    <a:pt x="554" y="89"/>
                  </a:lnTo>
                  <a:lnTo>
                    <a:pt x="553" y="97"/>
                  </a:lnTo>
                  <a:lnTo>
                    <a:pt x="550" y="97"/>
                  </a:lnTo>
                  <a:lnTo>
                    <a:pt x="546" y="101"/>
                  </a:lnTo>
                  <a:lnTo>
                    <a:pt x="542" y="102"/>
                  </a:lnTo>
                  <a:lnTo>
                    <a:pt x="540" y="104"/>
                  </a:lnTo>
                  <a:lnTo>
                    <a:pt x="535" y="106"/>
                  </a:lnTo>
                  <a:lnTo>
                    <a:pt x="531" y="110"/>
                  </a:lnTo>
                  <a:lnTo>
                    <a:pt x="524" y="112"/>
                  </a:lnTo>
                  <a:lnTo>
                    <a:pt x="519" y="115"/>
                  </a:lnTo>
                  <a:lnTo>
                    <a:pt x="513" y="117"/>
                  </a:lnTo>
                  <a:lnTo>
                    <a:pt x="506" y="121"/>
                  </a:lnTo>
                  <a:lnTo>
                    <a:pt x="500" y="124"/>
                  </a:lnTo>
                  <a:lnTo>
                    <a:pt x="492" y="128"/>
                  </a:lnTo>
                  <a:lnTo>
                    <a:pt x="484" y="132"/>
                  </a:lnTo>
                  <a:lnTo>
                    <a:pt x="476" y="135"/>
                  </a:lnTo>
                  <a:lnTo>
                    <a:pt x="472" y="137"/>
                  </a:lnTo>
                  <a:lnTo>
                    <a:pt x="467" y="138"/>
                  </a:lnTo>
                  <a:lnTo>
                    <a:pt x="462" y="139"/>
                  </a:lnTo>
                  <a:lnTo>
                    <a:pt x="458" y="141"/>
                  </a:lnTo>
                  <a:lnTo>
                    <a:pt x="454" y="142"/>
                  </a:lnTo>
                  <a:lnTo>
                    <a:pt x="449" y="145"/>
                  </a:lnTo>
                  <a:lnTo>
                    <a:pt x="444" y="146"/>
                  </a:lnTo>
                  <a:lnTo>
                    <a:pt x="440" y="147"/>
                  </a:lnTo>
                  <a:lnTo>
                    <a:pt x="436" y="148"/>
                  </a:lnTo>
                  <a:lnTo>
                    <a:pt x="431" y="150"/>
                  </a:lnTo>
                  <a:lnTo>
                    <a:pt x="426" y="150"/>
                  </a:lnTo>
                  <a:lnTo>
                    <a:pt x="422" y="152"/>
                  </a:lnTo>
                  <a:lnTo>
                    <a:pt x="417" y="152"/>
                  </a:lnTo>
                  <a:lnTo>
                    <a:pt x="413" y="155"/>
                  </a:lnTo>
                  <a:lnTo>
                    <a:pt x="407" y="155"/>
                  </a:lnTo>
                  <a:lnTo>
                    <a:pt x="402" y="156"/>
                  </a:lnTo>
                  <a:lnTo>
                    <a:pt x="397" y="156"/>
                  </a:lnTo>
                  <a:lnTo>
                    <a:pt x="392" y="157"/>
                  </a:lnTo>
                  <a:lnTo>
                    <a:pt x="387" y="159"/>
                  </a:lnTo>
                  <a:lnTo>
                    <a:pt x="382" y="159"/>
                  </a:lnTo>
                  <a:lnTo>
                    <a:pt x="376" y="159"/>
                  </a:lnTo>
                  <a:lnTo>
                    <a:pt x="371" y="159"/>
                  </a:lnTo>
                  <a:lnTo>
                    <a:pt x="366" y="159"/>
                  </a:lnTo>
                  <a:lnTo>
                    <a:pt x="362" y="160"/>
                  </a:lnTo>
                  <a:lnTo>
                    <a:pt x="356" y="159"/>
                  </a:lnTo>
                  <a:lnTo>
                    <a:pt x="352" y="159"/>
                  </a:lnTo>
                  <a:lnTo>
                    <a:pt x="346" y="159"/>
                  </a:lnTo>
                  <a:lnTo>
                    <a:pt x="341" y="159"/>
                  </a:lnTo>
                  <a:lnTo>
                    <a:pt x="336" y="159"/>
                  </a:lnTo>
                  <a:lnTo>
                    <a:pt x="332" y="157"/>
                  </a:lnTo>
                  <a:lnTo>
                    <a:pt x="327" y="156"/>
                  </a:lnTo>
                  <a:lnTo>
                    <a:pt x="322" y="156"/>
                  </a:lnTo>
                  <a:lnTo>
                    <a:pt x="317" y="155"/>
                  </a:lnTo>
                  <a:lnTo>
                    <a:pt x="311" y="152"/>
                  </a:lnTo>
                  <a:lnTo>
                    <a:pt x="306" y="151"/>
                  </a:lnTo>
                  <a:lnTo>
                    <a:pt x="301" y="150"/>
                  </a:lnTo>
                  <a:lnTo>
                    <a:pt x="296" y="147"/>
                  </a:lnTo>
                  <a:lnTo>
                    <a:pt x="292" y="146"/>
                  </a:lnTo>
                  <a:lnTo>
                    <a:pt x="287" y="145"/>
                  </a:lnTo>
                  <a:lnTo>
                    <a:pt x="282" y="142"/>
                  </a:lnTo>
                  <a:lnTo>
                    <a:pt x="276" y="141"/>
                  </a:lnTo>
                  <a:lnTo>
                    <a:pt x="273" y="138"/>
                  </a:lnTo>
                  <a:lnTo>
                    <a:pt x="267" y="135"/>
                  </a:lnTo>
                  <a:lnTo>
                    <a:pt x="262" y="134"/>
                  </a:lnTo>
                  <a:lnTo>
                    <a:pt x="258" y="132"/>
                  </a:lnTo>
                  <a:lnTo>
                    <a:pt x="253" y="129"/>
                  </a:lnTo>
                  <a:lnTo>
                    <a:pt x="248" y="126"/>
                  </a:lnTo>
                  <a:lnTo>
                    <a:pt x="244" y="125"/>
                  </a:lnTo>
                  <a:lnTo>
                    <a:pt x="240" y="123"/>
                  </a:lnTo>
                  <a:lnTo>
                    <a:pt x="235" y="120"/>
                  </a:lnTo>
                  <a:lnTo>
                    <a:pt x="230" y="117"/>
                  </a:lnTo>
                  <a:lnTo>
                    <a:pt x="226" y="115"/>
                  </a:lnTo>
                  <a:lnTo>
                    <a:pt x="218" y="110"/>
                  </a:lnTo>
                  <a:lnTo>
                    <a:pt x="210" y="104"/>
                  </a:lnTo>
                  <a:lnTo>
                    <a:pt x="201" y="98"/>
                  </a:lnTo>
                  <a:lnTo>
                    <a:pt x="193" y="93"/>
                  </a:lnTo>
                  <a:lnTo>
                    <a:pt x="186" y="86"/>
                  </a:lnTo>
                  <a:lnTo>
                    <a:pt x="179" y="81"/>
                  </a:lnTo>
                  <a:lnTo>
                    <a:pt x="171" y="75"/>
                  </a:lnTo>
                  <a:lnTo>
                    <a:pt x="164" y="70"/>
                  </a:lnTo>
                  <a:lnTo>
                    <a:pt x="157" y="63"/>
                  </a:lnTo>
                  <a:lnTo>
                    <a:pt x="151" y="58"/>
                  </a:lnTo>
                  <a:lnTo>
                    <a:pt x="144" y="53"/>
                  </a:lnTo>
                  <a:lnTo>
                    <a:pt x="139" y="48"/>
                  </a:lnTo>
                  <a:lnTo>
                    <a:pt x="132" y="42"/>
                  </a:lnTo>
                  <a:lnTo>
                    <a:pt x="127" y="39"/>
                  </a:lnTo>
                  <a:lnTo>
                    <a:pt x="122" y="33"/>
                  </a:lnTo>
                  <a:lnTo>
                    <a:pt x="118" y="28"/>
                  </a:lnTo>
                  <a:lnTo>
                    <a:pt x="114" y="24"/>
                  </a:lnTo>
                  <a:lnTo>
                    <a:pt x="110" y="22"/>
                  </a:lnTo>
                  <a:lnTo>
                    <a:pt x="103" y="15"/>
                  </a:lnTo>
                  <a:lnTo>
                    <a:pt x="97" y="13"/>
                  </a:lnTo>
                  <a:lnTo>
                    <a:pt x="92" y="9"/>
                  </a:lnTo>
                  <a:lnTo>
                    <a:pt x="86" y="6"/>
                  </a:lnTo>
                  <a:lnTo>
                    <a:pt x="78" y="4"/>
                  </a:lnTo>
                  <a:lnTo>
                    <a:pt x="70" y="2"/>
                  </a:lnTo>
                  <a:lnTo>
                    <a:pt x="61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6" y="1"/>
                  </a:lnTo>
                  <a:lnTo>
                    <a:pt x="10" y="2"/>
                  </a:lnTo>
                  <a:lnTo>
                    <a:pt x="5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8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8" name="Freeform 72"/>
            <p:cNvSpPr>
              <a:spLocks/>
            </p:cNvSpPr>
            <p:nvPr/>
          </p:nvSpPr>
          <p:spPr bwMode="auto">
            <a:xfrm flipH="1">
              <a:off x="4153702" y="2260469"/>
              <a:ext cx="132530" cy="796934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5" y="44"/>
                </a:cxn>
                <a:cxn ang="0">
                  <a:pos x="24" y="66"/>
                </a:cxn>
                <a:cxn ang="0">
                  <a:pos x="33" y="92"/>
                </a:cxn>
                <a:cxn ang="0">
                  <a:pos x="42" y="117"/>
                </a:cxn>
                <a:cxn ang="0">
                  <a:pos x="51" y="145"/>
                </a:cxn>
                <a:cxn ang="0">
                  <a:pos x="59" y="170"/>
                </a:cxn>
                <a:cxn ang="0">
                  <a:pos x="67" y="195"/>
                </a:cxn>
                <a:cxn ang="0">
                  <a:pos x="73" y="225"/>
                </a:cxn>
                <a:cxn ang="0">
                  <a:pos x="73" y="252"/>
                </a:cxn>
                <a:cxn ang="0">
                  <a:pos x="64" y="282"/>
                </a:cxn>
                <a:cxn ang="0">
                  <a:pos x="51" y="316"/>
                </a:cxn>
                <a:cxn ang="0">
                  <a:pos x="44" y="340"/>
                </a:cxn>
                <a:cxn ang="0">
                  <a:pos x="36" y="363"/>
                </a:cxn>
                <a:cxn ang="0">
                  <a:pos x="28" y="386"/>
                </a:cxn>
                <a:cxn ang="0">
                  <a:pos x="20" y="409"/>
                </a:cxn>
                <a:cxn ang="0">
                  <a:pos x="14" y="433"/>
                </a:cxn>
                <a:cxn ang="0">
                  <a:pos x="7" y="456"/>
                </a:cxn>
                <a:cxn ang="0">
                  <a:pos x="2" y="478"/>
                </a:cxn>
                <a:cxn ang="0">
                  <a:pos x="0" y="509"/>
                </a:cxn>
                <a:cxn ang="0">
                  <a:pos x="22" y="541"/>
                </a:cxn>
                <a:cxn ang="0">
                  <a:pos x="33" y="563"/>
                </a:cxn>
                <a:cxn ang="0">
                  <a:pos x="50" y="592"/>
                </a:cxn>
                <a:cxn ang="0">
                  <a:pos x="66" y="625"/>
                </a:cxn>
                <a:cxn ang="0">
                  <a:pos x="83" y="664"/>
                </a:cxn>
                <a:cxn ang="0">
                  <a:pos x="98" y="707"/>
                </a:cxn>
                <a:cxn ang="0">
                  <a:pos x="112" y="753"/>
                </a:cxn>
                <a:cxn ang="0">
                  <a:pos x="124" y="804"/>
                </a:cxn>
                <a:cxn ang="0">
                  <a:pos x="134" y="858"/>
                </a:cxn>
                <a:cxn ang="0">
                  <a:pos x="140" y="915"/>
                </a:cxn>
                <a:cxn ang="0">
                  <a:pos x="167" y="954"/>
                </a:cxn>
                <a:cxn ang="0">
                  <a:pos x="166" y="929"/>
                </a:cxn>
                <a:cxn ang="0">
                  <a:pos x="166" y="906"/>
                </a:cxn>
                <a:cxn ang="0">
                  <a:pos x="163" y="876"/>
                </a:cxn>
                <a:cxn ang="0">
                  <a:pos x="159" y="841"/>
                </a:cxn>
                <a:cxn ang="0">
                  <a:pos x="154" y="804"/>
                </a:cxn>
                <a:cxn ang="0">
                  <a:pos x="142" y="760"/>
                </a:cxn>
                <a:cxn ang="0">
                  <a:pos x="129" y="714"/>
                </a:cxn>
                <a:cxn ang="0">
                  <a:pos x="111" y="667"/>
                </a:cxn>
                <a:cxn ang="0">
                  <a:pos x="88" y="620"/>
                </a:cxn>
                <a:cxn ang="0">
                  <a:pos x="59" y="574"/>
                </a:cxn>
                <a:cxn ang="0">
                  <a:pos x="25" y="526"/>
                </a:cxn>
                <a:cxn ang="0">
                  <a:pos x="11" y="499"/>
                </a:cxn>
                <a:cxn ang="0">
                  <a:pos x="18" y="473"/>
                </a:cxn>
                <a:cxn ang="0">
                  <a:pos x="25" y="441"/>
                </a:cxn>
                <a:cxn ang="0">
                  <a:pos x="33" y="409"/>
                </a:cxn>
                <a:cxn ang="0">
                  <a:pos x="40" y="386"/>
                </a:cxn>
                <a:cxn ang="0">
                  <a:pos x="46" y="363"/>
                </a:cxn>
                <a:cxn ang="0">
                  <a:pos x="55" y="337"/>
                </a:cxn>
                <a:cxn ang="0">
                  <a:pos x="64" y="310"/>
                </a:cxn>
                <a:cxn ang="0">
                  <a:pos x="73" y="287"/>
                </a:cxn>
                <a:cxn ang="0">
                  <a:pos x="89" y="249"/>
                </a:cxn>
                <a:cxn ang="0">
                  <a:pos x="85" y="225"/>
                </a:cxn>
                <a:cxn ang="0">
                  <a:pos x="79" y="199"/>
                </a:cxn>
                <a:cxn ang="0">
                  <a:pos x="71" y="172"/>
                </a:cxn>
                <a:cxn ang="0">
                  <a:pos x="63" y="145"/>
                </a:cxn>
                <a:cxn ang="0">
                  <a:pos x="55" y="119"/>
                </a:cxn>
                <a:cxn ang="0">
                  <a:pos x="63" y="99"/>
                </a:cxn>
                <a:cxn ang="0">
                  <a:pos x="64" y="81"/>
                </a:cxn>
                <a:cxn ang="0">
                  <a:pos x="51" y="103"/>
                </a:cxn>
                <a:cxn ang="0">
                  <a:pos x="0" y="0"/>
                </a:cxn>
              </a:cxnLst>
              <a:rect l="0" t="0" r="r" b="b"/>
              <a:pathLst>
                <a:path w="167" h="955">
                  <a:moveTo>
                    <a:pt x="0" y="0"/>
                  </a:moveTo>
                  <a:lnTo>
                    <a:pt x="0" y="1"/>
                  </a:lnTo>
                  <a:lnTo>
                    <a:pt x="2" y="9"/>
                  </a:lnTo>
                  <a:lnTo>
                    <a:pt x="3" y="13"/>
                  </a:lnTo>
                  <a:lnTo>
                    <a:pt x="6" y="18"/>
                  </a:lnTo>
                  <a:lnTo>
                    <a:pt x="9" y="24"/>
                  </a:lnTo>
                  <a:lnTo>
                    <a:pt x="11" y="32"/>
                  </a:lnTo>
                  <a:lnTo>
                    <a:pt x="12" y="35"/>
                  </a:lnTo>
                  <a:lnTo>
                    <a:pt x="14" y="40"/>
                  </a:lnTo>
                  <a:lnTo>
                    <a:pt x="15" y="44"/>
                  </a:lnTo>
                  <a:lnTo>
                    <a:pt x="18" y="48"/>
                  </a:lnTo>
                  <a:lnTo>
                    <a:pt x="19" y="52"/>
                  </a:lnTo>
                  <a:lnTo>
                    <a:pt x="20" y="57"/>
                  </a:lnTo>
                  <a:lnTo>
                    <a:pt x="22" y="62"/>
                  </a:lnTo>
                  <a:lnTo>
                    <a:pt x="24" y="66"/>
                  </a:lnTo>
                  <a:lnTo>
                    <a:pt x="25" y="71"/>
                  </a:lnTo>
                  <a:lnTo>
                    <a:pt x="28" y="75"/>
                  </a:lnTo>
                  <a:lnTo>
                    <a:pt x="29" y="81"/>
                  </a:lnTo>
                  <a:lnTo>
                    <a:pt x="32" y="86"/>
                  </a:lnTo>
                  <a:lnTo>
                    <a:pt x="33" y="92"/>
                  </a:lnTo>
                  <a:lnTo>
                    <a:pt x="35" y="97"/>
                  </a:lnTo>
                  <a:lnTo>
                    <a:pt x="37" y="102"/>
                  </a:lnTo>
                  <a:lnTo>
                    <a:pt x="40" y="107"/>
                  </a:lnTo>
                  <a:lnTo>
                    <a:pt x="41" y="112"/>
                  </a:lnTo>
                  <a:lnTo>
                    <a:pt x="42" y="117"/>
                  </a:lnTo>
                  <a:lnTo>
                    <a:pt x="44" y="124"/>
                  </a:lnTo>
                  <a:lnTo>
                    <a:pt x="46" y="129"/>
                  </a:lnTo>
                  <a:lnTo>
                    <a:pt x="48" y="133"/>
                  </a:lnTo>
                  <a:lnTo>
                    <a:pt x="50" y="139"/>
                  </a:lnTo>
                  <a:lnTo>
                    <a:pt x="51" y="145"/>
                  </a:lnTo>
                  <a:lnTo>
                    <a:pt x="54" y="150"/>
                  </a:lnTo>
                  <a:lnTo>
                    <a:pt x="54" y="155"/>
                  </a:lnTo>
                  <a:lnTo>
                    <a:pt x="57" y="160"/>
                  </a:lnTo>
                  <a:lnTo>
                    <a:pt x="58" y="165"/>
                  </a:lnTo>
                  <a:lnTo>
                    <a:pt x="59" y="170"/>
                  </a:lnTo>
                  <a:lnTo>
                    <a:pt x="60" y="176"/>
                  </a:lnTo>
                  <a:lnTo>
                    <a:pt x="63" y="181"/>
                  </a:lnTo>
                  <a:lnTo>
                    <a:pt x="64" y="185"/>
                  </a:lnTo>
                  <a:lnTo>
                    <a:pt x="66" y="191"/>
                  </a:lnTo>
                  <a:lnTo>
                    <a:pt x="67" y="195"/>
                  </a:lnTo>
                  <a:lnTo>
                    <a:pt x="68" y="199"/>
                  </a:lnTo>
                  <a:lnTo>
                    <a:pt x="68" y="204"/>
                  </a:lnTo>
                  <a:lnTo>
                    <a:pt x="70" y="209"/>
                  </a:lnTo>
                  <a:lnTo>
                    <a:pt x="72" y="217"/>
                  </a:lnTo>
                  <a:lnTo>
                    <a:pt x="73" y="225"/>
                  </a:lnTo>
                  <a:lnTo>
                    <a:pt x="73" y="231"/>
                  </a:lnTo>
                  <a:lnTo>
                    <a:pt x="75" y="238"/>
                  </a:lnTo>
                  <a:lnTo>
                    <a:pt x="75" y="243"/>
                  </a:lnTo>
                  <a:lnTo>
                    <a:pt x="75" y="249"/>
                  </a:lnTo>
                  <a:lnTo>
                    <a:pt x="73" y="252"/>
                  </a:lnTo>
                  <a:lnTo>
                    <a:pt x="72" y="257"/>
                  </a:lnTo>
                  <a:lnTo>
                    <a:pt x="70" y="262"/>
                  </a:lnTo>
                  <a:lnTo>
                    <a:pt x="68" y="269"/>
                  </a:lnTo>
                  <a:lnTo>
                    <a:pt x="66" y="275"/>
                  </a:lnTo>
                  <a:lnTo>
                    <a:pt x="64" y="282"/>
                  </a:lnTo>
                  <a:lnTo>
                    <a:pt x="62" y="289"/>
                  </a:lnTo>
                  <a:lnTo>
                    <a:pt x="59" y="297"/>
                  </a:lnTo>
                  <a:lnTo>
                    <a:pt x="57" y="304"/>
                  </a:lnTo>
                  <a:lnTo>
                    <a:pt x="54" y="313"/>
                  </a:lnTo>
                  <a:lnTo>
                    <a:pt x="51" y="316"/>
                  </a:lnTo>
                  <a:lnTo>
                    <a:pt x="50" y="322"/>
                  </a:lnTo>
                  <a:lnTo>
                    <a:pt x="49" y="325"/>
                  </a:lnTo>
                  <a:lnTo>
                    <a:pt x="48" y="331"/>
                  </a:lnTo>
                  <a:lnTo>
                    <a:pt x="46" y="335"/>
                  </a:lnTo>
                  <a:lnTo>
                    <a:pt x="44" y="340"/>
                  </a:lnTo>
                  <a:lnTo>
                    <a:pt x="42" y="344"/>
                  </a:lnTo>
                  <a:lnTo>
                    <a:pt x="42" y="349"/>
                  </a:lnTo>
                  <a:lnTo>
                    <a:pt x="40" y="354"/>
                  </a:lnTo>
                  <a:lnTo>
                    <a:pt x="38" y="358"/>
                  </a:lnTo>
                  <a:lnTo>
                    <a:pt x="36" y="363"/>
                  </a:lnTo>
                  <a:lnTo>
                    <a:pt x="36" y="367"/>
                  </a:lnTo>
                  <a:lnTo>
                    <a:pt x="33" y="372"/>
                  </a:lnTo>
                  <a:lnTo>
                    <a:pt x="32" y="377"/>
                  </a:lnTo>
                  <a:lnTo>
                    <a:pt x="29" y="381"/>
                  </a:lnTo>
                  <a:lnTo>
                    <a:pt x="28" y="386"/>
                  </a:lnTo>
                  <a:lnTo>
                    <a:pt x="25" y="391"/>
                  </a:lnTo>
                  <a:lnTo>
                    <a:pt x="25" y="395"/>
                  </a:lnTo>
                  <a:lnTo>
                    <a:pt x="23" y="400"/>
                  </a:lnTo>
                  <a:lnTo>
                    <a:pt x="22" y="406"/>
                  </a:lnTo>
                  <a:lnTo>
                    <a:pt x="20" y="409"/>
                  </a:lnTo>
                  <a:lnTo>
                    <a:pt x="19" y="415"/>
                  </a:lnTo>
                  <a:lnTo>
                    <a:pt x="16" y="420"/>
                  </a:lnTo>
                  <a:lnTo>
                    <a:pt x="15" y="424"/>
                  </a:lnTo>
                  <a:lnTo>
                    <a:pt x="14" y="429"/>
                  </a:lnTo>
                  <a:lnTo>
                    <a:pt x="14" y="433"/>
                  </a:lnTo>
                  <a:lnTo>
                    <a:pt x="11" y="438"/>
                  </a:lnTo>
                  <a:lnTo>
                    <a:pt x="11" y="443"/>
                  </a:lnTo>
                  <a:lnTo>
                    <a:pt x="10" y="447"/>
                  </a:lnTo>
                  <a:lnTo>
                    <a:pt x="9" y="452"/>
                  </a:lnTo>
                  <a:lnTo>
                    <a:pt x="7" y="456"/>
                  </a:lnTo>
                  <a:lnTo>
                    <a:pt x="6" y="461"/>
                  </a:lnTo>
                  <a:lnTo>
                    <a:pt x="5" y="465"/>
                  </a:lnTo>
                  <a:lnTo>
                    <a:pt x="3" y="469"/>
                  </a:lnTo>
                  <a:lnTo>
                    <a:pt x="2" y="473"/>
                  </a:lnTo>
                  <a:lnTo>
                    <a:pt x="2" y="478"/>
                  </a:lnTo>
                  <a:lnTo>
                    <a:pt x="1" y="486"/>
                  </a:lnTo>
                  <a:lnTo>
                    <a:pt x="0" y="493"/>
                  </a:lnTo>
                  <a:lnTo>
                    <a:pt x="0" y="500"/>
                  </a:lnTo>
                  <a:lnTo>
                    <a:pt x="0" y="508"/>
                  </a:lnTo>
                  <a:lnTo>
                    <a:pt x="0" y="509"/>
                  </a:lnTo>
                  <a:lnTo>
                    <a:pt x="5" y="515"/>
                  </a:lnTo>
                  <a:lnTo>
                    <a:pt x="7" y="519"/>
                  </a:lnTo>
                  <a:lnTo>
                    <a:pt x="11" y="526"/>
                  </a:lnTo>
                  <a:lnTo>
                    <a:pt x="15" y="532"/>
                  </a:lnTo>
                  <a:lnTo>
                    <a:pt x="22" y="541"/>
                  </a:lnTo>
                  <a:lnTo>
                    <a:pt x="24" y="544"/>
                  </a:lnTo>
                  <a:lnTo>
                    <a:pt x="25" y="549"/>
                  </a:lnTo>
                  <a:lnTo>
                    <a:pt x="28" y="553"/>
                  </a:lnTo>
                  <a:lnTo>
                    <a:pt x="32" y="558"/>
                  </a:lnTo>
                  <a:lnTo>
                    <a:pt x="33" y="563"/>
                  </a:lnTo>
                  <a:lnTo>
                    <a:pt x="37" y="568"/>
                  </a:lnTo>
                  <a:lnTo>
                    <a:pt x="40" y="574"/>
                  </a:lnTo>
                  <a:lnTo>
                    <a:pt x="44" y="580"/>
                  </a:lnTo>
                  <a:lnTo>
                    <a:pt x="46" y="585"/>
                  </a:lnTo>
                  <a:lnTo>
                    <a:pt x="50" y="592"/>
                  </a:lnTo>
                  <a:lnTo>
                    <a:pt x="51" y="597"/>
                  </a:lnTo>
                  <a:lnTo>
                    <a:pt x="55" y="605"/>
                  </a:lnTo>
                  <a:lnTo>
                    <a:pt x="59" y="611"/>
                  </a:lnTo>
                  <a:lnTo>
                    <a:pt x="63" y="618"/>
                  </a:lnTo>
                  <a:lnTo>
                    <a:pt x="66" y="625"/>
                  </a:lnTo>
                  <a:lnTo>
                    <a:pt x="70" y="633"/>
                  </a:lnTo>
                  <a:lnTo>
                    <a:pt x="72" y="641"/>
                  </a:lnTo>
                  <a:lnTo>
                    <a:pt x="76" y="647"/>
                  </a:lnTo>
                  <a:lnTo>
                    <a:pt x="79" y="655"/>
                  </a:lnTo>
                  <a:lnTo>
                    <a:pt x="83" y="664"/>
                  </a:lnTo>
                  <a:lnTo>
                    <a:pt x="85" y="672"/>
                  </a:lnTo>
                  <a:lnTo>
                    <a:pt x="89" y="680"/>
                  </a:lnTo>
                  <a:lnTo>
                    <a:pt x="92" y="689"/>
                  </a:lnTo>
                  <a:lnTo>
                    <a:pt x="96" y="698"/>
                  </a:lnTo>
                  <a:lnTo>
                    <a:pt x="98" y="707"/>
                  </a:lnTo>
                  <a:lnTo>
                    <a:pt x="101" y="716"/>
                  </a:lnTo>
                  <a:lnTo>
                    <a:pt x="103" y="725"/>
                  </a:lnTo>
                  <a:lnTo>
                    <a:pt x="107" y="734"/>
                  </a:lnTo>
                  <a:lnTo>
                    <a:pt x="110" y="743"/>
                  </a:lnTo>
                  <a:lnTo>
                    <a:pt x="112" y="753"/>
                  </a:lnTo>
                  <a:lnTo>
                    <a:pt x="115" y="764"/>
                  </a:lnTo>
                  <a:lnTo>
                    <a:pt x="118" y="774"/>
                  </a:lnTo>
                  <a:lnTo>
                    <a:pt x="120" y="783"/>
                  </a:lnTo>
                  <a:lnTo>
                    <a:pt x="121" y="793"/>
                  </a:lnTo>
                  <a:lnTo>
                    <a:pt x="124" y="804"/>
                  </a:lnTo>
                  <a:lnTo>
                    <a:pt x="127" y="814"/>
                  </a:lnTo>
                  <a:lnTo>
                    <a:pt x="128" y="824"/>
                  </a:lnTo>
                  <a:lnTo>
                    <a:pt x="129" y="835"/>
                  </a:lnTo>
                  <a:lnTo>
                    <a:pt x="132" y="846"/>
                  </a:lnTo>
                  <a:lnTo>
                    <a:pt x="134" y="858"/>
                  </a:lnTo>
                  <a:lnTo>
                    <a:pt x="134" y="870"/>
                  </a:lnTo>
                  <a:lnTo>
                    <a:pt x="136" y="880"/>
                  </a:lnTo>
                  <a:lnTo>
                    <a:pt x="137" y="892"/>
                  </a:lnTo>
                  <a:lnTo>
                    <a:pt x="138" y="903"/>
                  </a:lnTo>
                  <a:lnTo>
                    <a:pt x="140" y="915"/>
                  </a:lnTo>
                  <a:lnTo>
                    <a:pt x="140" y="928"/>
                  </a:lnTo>
                  <a:lnTo>
                    <a:pt x="140" y="939"/>
                  </a:lnTo>
                  <a:lnTo>
                    <a:pt x="141" y="951"/>
                  </a:lnTo>
                  <a:lnTo>
                    <a:pt x="167" y="955"/>
                  </a:lnTo>
                  <a:lnTo>
                    <a:pt x="167" y="954"/>
                  </a:lnTo>
                  <a:lnTo>
                    <a:pt x="167" y="951"/>
                  </a:lnTo>
                  <a:lnTo>
                    <a:pt x="167" y="947"/>
                  </a:lnTo>
                  <a:lnTo>
                    <a:pt x="167" y="943"/>
                  </a:lnTo>
                  <a:lnTo>
                    <a:pt x="166" y="935"/>
                  </a:lnTo>
                  <a:lnTo>
                    <a:pt x="166" y="929"/>
                  </a:lnTo>
                  <a:lnTo>
                    <a:pt x="166" y="924"/>
                  </a:lnTo>
                  <a:lnTo>
                    <a:pt x="166" y="920"/>
                  </a:lnTo>
                  <a:lnTo>
                    <a:pt x="166" y="915"/>
                  </a:lnTo>
                  <a:lnTo>
                    <a:pt x="166" y="911"/>
                  </a:lnTo>
                  <a:lnTo>
                    <a:pt x="166" y="906"/>
                  </a:lnTo>
                  <a:lnTo>
                    <a:pt x="166" y="901"/>
                  </a:lnTo>
                  <a:lnTo>
                    <a:pt x="164" y="894"/>
                  </a:lnTo>
                  <a:lnTo>
                    <a:pt x="164" y="889"/>
                  </a:lnTo>
                  <a:lnTo>
                    <a:pt x="164" y="882"/>
                  </a:lnTo>
                  <a:lnTo>
                    <a:pt x="163" y="876"/>
                  </a:lnTo>
                  <a:lnTo>
                    <a:pt x="162" y="870"/>
                  </a:lnTo>
                  <a:lnTo>
                    <a:pt x="162" y="863"/>
                  </a:lnTo>
                  <a:lnTo>
                    <a:pt x="160" y="855"/>
                  </a:lnTo>
                  <a:lnTo>
                    <a:pt x="160" y="849"/>
                  </a:lnTo>
                  <a:lnTo>
                    <a:pt x="159" y="841"/>
                  </a:lnTo>
                  <a:lnTo>
                    <a:pt x="158" y="835"/>
                  </a:lnTo>
                  <a:lnTo>
                    <a:pt x="156" y="827"/>
                  </a:lnTo>
                  <a:lnTo>
                    <a:pt x="156" y="819"/>
                  </a:lnTo>
                  <a:lnTo>
                    <a:pt x="154" y="811"/>
                  </a:lnTo>
                  <a:lnTo>
                    <a:pt x="154" y="804"/>
                  </a:lnTo>
                  <a:lnTo>
                    <a:pt x="151" y="795"/>
                  </a:lnTo>
                  <a:lnTo>
                    <a:pt x="150" y="786"/>
                  </a:lnTo>
                  <a:lnTo>
                    <a:pt x="147" y="778"/>
                  </a:lnTo>
                  <a:lnTo>
                    <a:pt x="146" y="769"/>
                  </a:lnTo>
                  <a:lnTo>
                    <a:pt x="142" y="760"/>
                  </a:lnTo>
                  <a:lnTo>
                    <a:pt x="140" y="751"/>
                  </a:lnTo>
                  <a:lnTo>
                    <a:pt x="138" y="742"/>
                  </a:lnTo>
                  <a:lnTo>
                    <a:pt x="136" y="734"/>
                  </a:lnTo>
                  <a:lnTo>
                    <a:pt x="132" y="724"/>
                  </a:lnTo>
                  <a:lnTo>
                    <a:pt x="129" y="714"/>
                  </a:lnTo>
                  <a:lnTo>
                    <a:pt x="125" y="705"/>
                  </a:lnTo>
                  <a:lnTo>
                    <a:pt x="123" y="695"/>
                  </a:lnTo>
                  <a:lnTo>
                    <a:pt x="119" y="686"/>
                  </a:lnTo>
                  <a:lnTo>
                    <a:pt x="115" y="677"/>
                  </a:lnTo>
                  <a:lnTo>
                    <a:pt x="111" y="667"/>
                  </a:lnTo>
                  <a:lnTo>
                    <a:pt x="108" y="659"/>
                  </a:lnTo>
                  <a:lnTo>
                    <a:pt x="102" y="649"/>
                  </a:lnTo>
                  <a:lnTo>
                    <a:pt x="98" y="640"/>
                  </a:lnTo>
                  <a:lnTo>
                    <a:pt x="93" y="629"/>
                  </a:lnTo>
                  <a:lnTo>
                    <a:pt x="88" y="620"/>
                  </a:lnTo>
                  <a:lnTo>
                    <a:pt x="83" y="611"/>
                  </a:lnTo>
                  <a:lnTo>
                    <a:pt x="77" y="601"/>
                  </a:lnTo>
                  <a:lnTo>
                    <a:pt x="72" y="592"/>
                  </a:lnTo>
                  <a:lnTo>
                    <a:pt x="66" y="583"/>
                  </a:lnTo>
                  <a:lnTo>
                    <a:pt x="59" y="574"/>
                  </a:lnTo>
                  <a:lnTo>
                    <a:pt x="54" y="563"/>
                  </a:lnTo>
                  <a:lnTo>
                    <a:pt x="46" y="554"/>
                  </a:lnTo>
                  <a:lnTo>
                    <a:pt x="40" y="545"/>
                  </a:lnTo>
                  <a:lnTo>
                    <a:pt x="32" y="535"/>
                  </a:lnTo>
                  <a:lnTo>
                    <a:pt x="25" y="526"/>
                  </a:lnTo>
                  <a:lnTo>
                    <a:pt x="18" y="517"/>
                  </a:lnTo>
                  <a:lnTo>
                    <a:pt x="10" y="509"/>
                  </a:lnTo>
                  <a:lnTo>
                    <a:pt x="10" y="508"/>
                  </a:lnTo>
                  <a:lnTo>
                    <a:pt x="10" y="504"/>
                  </a:lnTo>
                  <a:lnTo>
                    <a:pt x="11" y="499"/>
                  </a:lnTo>
                  <a:lnTo>
                    <a:pt x="14" y="492"/>
                  </a:lnTo>
                  <a:lnTo>
                    <a:pt x="14" y="487"/>
                  </a:lnTo>
                  <a:lnTo>
                    <a:pt x="14" y="483"/>
                  </a:lnTo>
                  <a:lnTo>
                    <a:pt x="15" y="478"/>
                  </a:lnTo>
                  <a:lnTo>
                    <a:pt x="18" y="473"/>
                  </a:lnTo>
                  <a:lnTo>
                    <a:pt x="18" y="468"/>
                  </a:lnTo>
                  <a:lnTo>
                    <a:pt x="20" y="461"/>
                  </a:lnTo>
                  <a:lnTo>
                    <a:pt x="22" y="455"/>
                  </a:lnTo>
                  <a:lnTo>
                    <a:pt x="24" y="448"/>
                  </a:lnTo>
                  <a:lnTo>
                    <a:pt x="25" y="441"/>
                  </a:lnTo>
                  <a:lnTo>
                    <a:pt x="27" y="433"/>
                  </a:lnTo>
                  <a:lnTo>
                    <a:pt x="29" y="425"/>
                  </a:lnTo>
                  <a:lnTo>
                    <a:pt x="32" y="417"/>
                  </a:lnTo>
                  <a:lnTo>
                    <a:pt x="32" y="413"/>
                  </a:lnTo>
                  <a:lnTo>
                    <a:pt x="33" y="409"/>
                  </a:lnTo>
                  <a:lnTo>
                    <a:pt x="33" y="404"/>
                  </a:lnTo>
                  <a:lnTo>
                    <a:pt x="36" y="400"/>
                  </a:lnTo>
                  <a:lnTo>
                    <a:pt x="36" y="395"/>
                  </a:lnTo>
                  <a:lnTo>
                    <a:pt x="38" y="391"/>
                  </a:lnTo>
                  <a:lnTo>
                    <a:pt x="40" y="386"/>
                  </a:lnTo>
                  <a:lnTo>
                    <a:pt x="42" y="382"/>
                  </a:lnTo>
                  <a:lnTo>
                    <a:pt x="42" y="377"/>
                  </a:lnTo>
                  <a:lnTo>
                    <a:pt x="44" y="372"/>
                  </a:lnTo>
                  <a:lnTo>
                    <a:pt x="45" y="367"/>
                  </a:lnTo>
                  <a:lnTo>
                    <a:pt x="46" y="363"/>
                  </a:lnTo>
                  <a:lnTo>
                    <a:pt x="48" y="358"/>
                  </a:lnTo>
                  <a:lnTo>
                    <a:pt x="50" y="353"/>
                  </a:lnTo>
                  <a:lnTo>
                    <a:pt x="51" y="347"/>
                  </a:lnTo>
                  <a:lnTo>
                    <a:pt x="54" y="342"/>
                  </a:lnTo>
                  <a:lnTo>
                    <a:pt x="55" y="337"/>
                  </a:lnTo>
                  <a:lnTo>
                    <a:pt x="57" y="332"/>
                  </a:lnTo>
                  <a:lnTo>
                    <a:pt x="58" y="325"/>
                  </a:lnTo>
                  <a:lnTo>
                    <a:pt x="60" y="322"/>
                  </a:lnTo>
                  <a:lnTo>
                    <a:pt x="62" y="315"/>
                  </a:lnTo>
                  <a:lnTo>
                    <a:pt x="64" y="310"/>
                  </a:lnTo>
                  <a:lnTo>
                    <a:pt x="66" y="305"/>
                  </a:lnTo>
                  <a:lnTo>
                    <a:pt x="68" y="300"/>
                  </a:lnTo>
                  <a:lnTo>
                    <a:pt x="68" y="297"/>
                  </a:lnTo>
                  <a:lnTo>
                    <a:pt x="71" y="293"/>
                  </a:lnTo>
                  <a:lnTo>
                    <a:pt x="73" y="287"/>
                  </a:lnTo>
                  <a:lnTo>
                    <a:pt x="76" y="280"/>
                  </a:lnTo>
                  <a:lnTo>
                    <a:pt x="80" y="271"/>
                  </a:lnTo>
                  <a:lnTo>
                    <a:pt x="84" y="263"/>
                  </a:lnTo>
                  <a:lnTo>
                    <a:pt x="86" y="256"/>
                  </a:lnTo>
                  <a:lnTo>
                    <a:pt x="89" y="249"/>
                  </a:lnTo>
                  <a:lnTo>
                    <a:pt x="88" y="244"/>
                  </a:lnTo>
                  <a:lnTo>
                    <a:pt x="88" y="239"/>
                  </a:lnTo>
                  <a:lnTo>
                    <a:pt x="86" y="234"/>
                  </a:lnTo>
                  <a:lnTo>
                    <a:pt x="86" y="230"/>
                  </a:lnTo>
                  <a:lnTo>
                    <a:pt x="85" y="225"/>
                  </a:lnTo>
                  <a:lnTo>
                    <a:pt x="84" y="221"/>
                  </a:lnTo>
                  <a:lnTo>
                    <a:pt x="83" y="216"/>
                  </a:lnTo>
                  <a:lnTo>
                    <a:pt x="81" y="210"/>
                  </a:lnTo>
                  <a:lnTo>
                    <a:pt x="80" y="205"/>
                  </a:lnTo>
                  <a:lnTo>
                    <a:pt x="79" y="199"/>
                  </a:lnTo>
                  <a:lnTo>
                    <a:pt x="77" y="194"/>
                  </a:lnTo>
                  <a:lnTo>
                    <a:pt x="76" y="188"/>
                  </a:lnTo>
                  <a:lnTo>
                    <a:pt x="73" y="182"/>
                  </a:lnTo>
                  <a:lnTo>
                    <a:pt x="73" y="177"/>
                  </a:lnTo>
                  <a:lnTo>
                    <a:pt x="71" y="172"/>
                  </a:lnTo>
                  <a:lnTo>
                    <a:pt x="70" y="165"/>
                  </a:lnTo>
                  <a:lnTo>
                    <a:pt x="68" y="159"/>
                  </a:lnTo>
                  <a:lnTo>
                    <a:pt x="66" y="155"/>
                  </a:lnTo>
                  <a:lnTo>
                    <a:pt x="64" y="150"/>
                  </a:lnTo>
                  <a:lnTo>
                    <a:pt x="63" y="145"/>
                  </a:lnTo>
                  <a:lnTo>
                    <a:pt x="62" y="139"/>
                  </a:lnTo>
                  <a:lnTo>
                    <a:pt x="60" y="136"/>
                  </a:lnTo>
                  <a:lnTo>
                    <a:pt x="58" y="128"/>
                  </a:lnTo>
                  <a:lnTo>
                    <a:pt x="57" y="124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55" y="116"/>
                  </a:lnTo>
                  <a:lnTo>
                    <a:pt x="58" y="112"/>
                  </a:lnTo>
                  <a:lnTo>
                    <a:pt x="59" y="106"/>
                  </a:lnTo>
                  <a:lnTo>
                    <a:pt x="63" y="99"/>
                  </a:lnTo>
                  <a:lnTo>
                    <a:pt x="64" y="93"/>
                  </a:lnTo>
                  <a:lnTo>
                    <a:pt x="67" y="86"/>
                  </a:lnTo>
                  <a:lnTo>
                    <a:pt x="68" y="83"/>
                  </a:lnTo>
                  <a:lnTo>
                    <a:pt x="68" y="81"/>
                  </a:lnTo>
                  <a:lnTo>
                    <a:pt x="64" y="81"/>
                  </a:lnTo>
                  <a:lnTo>
                    <a:pt x="62" y="85"/>
                  </a:lnTo>
                  <a:lnTo>
                    <a:pt x="59" y="89"/>
                  </a:lnTo>
                  <a:lnTo>
                    <a:pt x="57" y="94"/>
                  </a:lnTo>
                  <a:lnTo>
                    <a:pt x="54" y="98"/>
                  </a:lnTo>
                  <a:lnTo>
                    <a:pt x="51" y="103"/>
                  </a:lnTo>
                  <a:lnTo>
                    <a:pt x="50" y="106"/>
                  </a:lnTo>
                  <a:lnTo>
                    <a:pt x="50" y="107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9" name="Freeform 73"/>
            <p:cNvSpPr>
              <a:spLocks/>
            </p:cNvSpPr>
            <p:nvPr/>
          </p:nvSpPr>
          <p:spPr bwMode="auto">
            <a:xfrm flipH="1">
              <a:off x="4003817" y="2419187"/>
              <a:ext cx="224039" cy="818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7" y="9"/>
                </a:cxn>
                <a:cxn ang="0">
                  <a:pos x="28" y="14"/>
                </a:cxn>
                <a:cxn ang="0">
                  <a:pos x="41" y="22"/>
                </a:cxn>
                <a:cxn ang="0">
                  <a:pos x="55" y="30"/>
                </a:cxn>
                <a:cxn ang="0">
                  <a:pos x="71" y="37"/>
                </a:cxn>
                <a:cxn ang="0">
                  <a:pos x="86" y="45"/>
                </a:cxn>
                <a:cxn ang="0">
                  <a:pos x="102" y="53"/>
                </a:cxn>
                <a:cxn ang="0">
                  <a:pos x="119" y="59"/>
                </a:cxn>
                <a:cxn ang="0">
                  <a:pos x="134" y="67"/>
                </a:cxn>
                <a:cxn ang="0">
                  <a:pos x="148" y="73"/>
                </a:cxn>
                <a:cxn ang="0">
                  <a:pos x="163" y="79"/>
                </a:cxn>
                <a:cxn ang="0">
                  <a:pos x="176" y="81"/>
                </a:cxn>
                <a:cxn ang="0">
                  <a:pos x="185" y="84"/>
                </a:cxn>
                <a:cxn ang="0">
                  <a:pos x="198" y="84"/>
                </a:cxn>
                <a:cxn ang="0">
                  <a:pos x="213" y="82"/>
                </a:cxn>
                <a:cxn ang="0">
                  <a:pos x="230" y="80"/>
                </a:cxn>
                <a:cxn ang="0">
                  <a:pos x="246" y="77"/>
                </a:cxn>
                <a:cxn ang="0">
                  <a:pos x="257" y="73"/>
                </a:cxn>
                <a:cxn ang="0">
                  <a:pos x="269" y="71"/>
                </a:cxn>
                <a:cxn ang="0">
                  <a:pos x="281" y="67"/>
                </a:cxn>
                <a:cxn ang="0">
                  <a:pos x="255" y="92"/>
                </a:cxn>
                <a:cxn ang="0">
                  <a:pos x="250" y="93"/>
                </a:cxn>
                <a:cxn ang="0">
                  <a:pos x="242" y="95"/>
                </a:cxn>
                <a:cxn ang="0">
                  <a:pos x="233" y="97"/>
                </a:cxn>
                <a:cxn ang="0">
                  <a:pos x="221" y="97"/>
                </a:cxn>
                <a:cxn ang="0">
                  <a:pos x="207" y="98"/>
                </a:cxn>
                <a:cxn ang="0">
                  <a:pos x="198" y="97"/>
                </a:cxn>
                <a:cxn ang="0">
                  <a:pos x="189" y="97"/>
                </a:cxn>
                <a:cxn ang="0">
                  <a:pos x="179" y="97"/>
                </a:cxn>
                <a:cxn ang="0">
                  <a:pos x="169" y="95"/>
                </a:cxn>
                <a:cxn ang="0">
                  <a:pos x="157" y="93"/>
                </a:cxn>
                <a:cxn ang="0">
                  <a:pos x="144" y="89"/>
                </a:cxn>
                <a:cxn ang="0">
                  <a:pos x="131" y="85"/>
                </a:cxn>
                <a:cxn ang="0">
                  <a:pos x="119" y="80"/>
                </a:cxn>
                <a:cxn ang="0">
                  <a:pos x="106" y="73"/>
                </a:cxn>
                <a:cxn ang="0">
                  <a:pos x="91" y="68"/>
                </a:cxn>
                <a:cxn ang="0">
                  <a:pos x="77" y="62"/>
                </a:cxn>
                <a:cxn ang="0">
                  <a:pos x="65" y="55"/>
                </a:cxn>
                <a:cxn ang="0">
                  <a:pos x="51" y="49"/>
                </a:cxn>
                <a:cxn ang="0">
                  <a:pos x="41" y="44"/>
                </a:cxn>
                <a:cxn ang="0">
                  <a:pos x="30" y="37"/>
                </a:cxn>
                <a:cxn ang="0">
                  <a:pos x="21" y="33"/>
                </a:cxn>
                <a:cxn ang="0">
                  <a:pos x="8" y="26"/>
                </a:cxn>
                <a:cxn ang="0">
                  <a:pos x="4" y="23"/>
                </a:cxn>
                <a:cxn ang="0">
                  <a:pos x="0" y="0"/>
                </a:cxn>
              </a:cxnLst>
              <a:rect l="0" t="0" r="r" b="b"/>
              <a:pathLst>
                <a:path w="283" h="98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13" y="6"/>
                  </a:lnTo>
                  <a:lnTo>
                    <a:pt x="17" y="9"/>
                  </a:lnTo>
                  <a:lnTo>
                    <a:pt x="23" y="11"/>
                  </a:lnTo>
                  <a:lnTo>
                    <a:pt x="28" y="14"/>
                  </a:lnTo>
                  <a:lnTo>
                    <a:pt x="34" y="18"/>
                  </a:lnTo>
                  <a:lnTo>
                    <a:pt x="41" y="22"/>
                  </a:lnTo>
                  <a:lnTo>
                    <a:pt x="48" y="26"/>
                  </a:lnTo>
                  <a:lnTo>
                    <a:pt x="55" y="30"/>
                  </a:lnTo>
                  <a:lnTo>
                    <a:pt x="63" y="33"/>
                  </a:lnTo>
                  <a:lnTo>
                    <a:pt x="71" y="37"/>
                  </a:lnTo>
                  <a:lnTo>
                    <a:pt x="78" y="41"/>
                  </a:lnTo>
                  <a:lnTo>
                    <a:pt x="86" y="45"/>
                  </a:lnTo>
                  <a:lnTo>
                    <a:pt x="94" y="49"/>
                  </a:lnTo>
                  <a:lnTo>
                    <a:pt x="102" y="53"/>
                  </a:lnTo>
                  <a:lnTo>
                    <a:pt x="111" y="57"/>
                  </a:lnTo>
                  <a:lnTo>
                    <a:pt x="119" y="59"/>
                  </a:lnTo>
                  <a:lnTo>
                    <a:pt x="126" y="63"/>
                  </a:lnTo>
                  <a:lnTo>
                    <a:pt x="134" y="67"/>
                  </a:lnTo>
                  <a:lnTo>
                    <a:pt x="142" y="71"/>
                  </a:lnTo>
                  <a:lnTo>
                    <a:pt x="148" y="73"/>
                  </a:lnTo>
                  <a:lnTo>
                    <a:pt x="155" y="76"/>
                  </a:lnTo>
                  <a:lnTo>
                    <a:pt x="163" y="79"/>
                  </a:lnTo>
                  <a:lnTo>
                    <a:pt x="169" y="81"/>
                  </a:lnTo>
                  <a:lnTo>
                    <a:pt x="176" y="81"/>
                  </a:lnTo>
                  <a:lnTo>
                    <a:pt x="181" y="84"/>
                  </a:lnTo>
                  <a:lnTo>
                    <a:pt x="185" y="84"/>
                  </a:lnTo>
                  <a:lnTo>
                    <a:pt x="191" y="85"/>
                  </a:lnTo>
                  <a:lnTo>
                    <a:pt x="198" y="84"/>
                  </a:lnTo>
                  <a:lnTo>
                    <a:pt x="207" y="84"/>
                  </a:lnTo>
                  <a:lnTo>
                    <a:pt x="213" y="82"/>
                  </a:lnTo>
                  <a:lnTo>
                    <a:pt x="222" y="81"/>
                  </a:lnTo>
                  <a:lnTo>
                    <a:pt x="230" y="80"/>
                  </a:lnTo>
                  <a:lnTo>
                    <a:pt x="238" y="79"/>
                  </a:lnTo>
                  <a:lnTo>
                    <a:pt x="246" y="77"/>
                  </a:lnTo>
                  <a:lnTo>
                    <a:pt x="252" y="76"/>
                  </a:lnTo>
                  <a:lnTo>
                    <a:pt x="257" y="73"/>
                  </a:lnTo>
                  <a:lnTo>
                    <a:pt x="264" y="72"/>
                  </a:lnTo>
                  <a:lnTo>
                    <a:pt x="269" y="71"/>
                  </a:lnTo>
                  <a:lnTo>
                    <a:pt x="274" y="70"/>
                  </a:lnTo>
                  <a:lnTo>
                    <a:pt x="281" y="67"/>
                  </a:lnTo>
                  <a:lnTo>
                    <a:pt x="283" y="67"/>
                  </a:lnTo>
                  <a:lnTo>
                    <a:pt x="255" y="92"/>
                  </a:lnTo>
                  <a:lnTo>
                    <a:pt x="253" y="92"/>
                  </a:lnTo>
                  <a:lnTo>
                    <a:pt x="250" y="93"/>
                  </a:lnTo>
                  <a:lnTo>
                    <a:pt x="246" y="93"/>
                  </a:lnTo>
                  <a:lnTo>
                    <a:pt x="242" y="95"/>
                  </a:lnTo>
                  <a:lnTo>
                    <a:pt x="237" y="95"/>
                  </a:lnTo>
                  <a:lnTo>
                    <a:pt x="233" y="97"/>
                  </a:lnTo>
                  <a:lnTo>
                    <a:pt x="227" y="97"/>
                  </a:lnTo>
                  <a:lnTo>
                    <a:pt x="221" y="97"/>
                  </a:lnTo>
                  <a:lnTo>
                    <a:pt x="213" y="97"/>
                  </a:lnTo>
                  <a:lnTo>
                    <a:pt x="207" y="98"/>
                  </a:lnTo>
                  <a:lnTo>
                    <a:pt x="202" y="97"/>
                  </a:lnTo>
                  <a:lnTo>
                    <a:pt x="198" y="97"/>
                  </a:lnTo>
                  <a:lnTo>
                    <a:pt x="192" y="97"/>
                  </a:lnTo>
                  <a:lnTo>
                    <a:pt x="189" y="97"/>
                  </a:lnTo>
                  <a:lnTo>
                    <a:pt x="183" y="97"/>
                  </a:lnTo>
                  <a:lnTo>
                    <a:pt x="179" y="97"/>
                  </a:lnTo>
                  <a:lnTo>
                    <a:pt x="174" y="95"/>
                  </a:lnTo>
                  <a:lnTo>
                    <a:pt x="169" y="95"/>
                  </a:lnTo>
                  <a:lnTo>
                    <a:pt x="163" y="94"/>
                  </a:lnTo>
                  <a:lnTo>
                    <a:pt x="157" y="93"/>
                  </a:lnTo>
                  <a:lnTo>
                    <a:pt x="151" y="92"/>
                  </a:lnTo>
                  <a:lnTo>
                    <a:pt x="144" y="89"/>
                  </a:lnTo>
                  <a:lnTo>
                    <a:pt x="138" y="88"/>
                  </a:lnTo>
                  <a:lnTo>
                    <a:pt x="131" y="85"/>
                  </a:lnTo>
                  <a:lnTo>
                    <a:pt x="125" y="82"/>
                  </a:lnTo>
                  <a:lnTo>
                    <a:pt x="119" y="80"/>
                  </a:lnTo>
                  <a:lnTo>
                    <a:pt x="112" y="77"/>
                  </a:lnTo>
                  <a:lnTo>
                    <a:pt x="106" y="73"/>
                  </a:lnTo>
                  <a:lnTo>
                    <a:pt x="98" y="71"/>
                  </a:lnTo>
                  <a:lnTo>
                    <a:pt x="91" y="68"/>
                  </a:lnTo>
                  <a:lnTo>
                    <a:pt x="85" y="64"/>
                  </a:lnTo>
                  <a:lnTo>
                    <a:pt x="77" y="62"/>
                  </a:lnTo>
                  <a:lnTo>
                    <a:pt x="71" y="58"/>
                  </a:lnTo>
                  <a:lnTo>
                    <a:pt x="65" y="55"/>
                  </a:lnTo>
                  <a:lnTo>
                    <a:pt x="58" y="51"/>
                  </a:lnTo>
                  <a:lnTo>
                    <a:pt x="51" y="49"/>
                  </a:lnTo>
                  <a:lnTo>
                    <a:pt x="45" y="45"/>
                  </a:lnTo>
                  <a:lnTo>
                    <a:pt x="41" y="44"/>
                  </a:lnTo>
                  <a:lnTo>
                    <a:pt x="35" y="40"/>
                  </a:lnTo>
                  <a:lnTo>
                    <a:pt x="30" y="37"/>
                  </a:lnTo>
                  <a:lnTo>
                    <a:pt x="25" y="35"/>
                  </a:lnTo>
                  <a:lnTo>
                    <a:pt x="21" y="33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0" name="Freeform 74"/>
            <p:cNvSpPr>
              <a:spLocks/>
            </p:cNvSpPr>
            <p:nvPr/>
          </p:nvSpPr>
          <p:spPr bwMode="auto">
            <a:xfrm flipH="1">
              <a:off x="3759267" y="2335651"/>
              <a:ext cx="145152" cy="126975"/>
            </a:xfrm>
            <a:custGeom>
              <a:avLst/>
              <a:gdLst/>
              <a:ahLst/>
              <a:cxnLst>
                <a:cxn ang="0">
                  <a:pos x="112" y="7"/>
                </a:cxn>
                <a:cxn ang="0">
                  <a:pos x="108" y="25"/>
                </a:cxn>
                <a:cxn ang="0">
                  <a:pos x="125" y="55"/>
                </a:cxn>
                <a:cxn ang="0">
                  <a:pos x="132" y="67"/>
                </a:cxn>
                <a:cxn ang="0">
                  <a:pos x="123" y="70"/>
                </a:cxn>
                <a:cxn ang="0">
                  <a:pos x="106" y="47"/>
                </a:cxn>
                <a:cxn ang="0">
                  <a:pos x="91" y="24"/>
                </a:cxn>
                <a:cxn ang="0">
                  <a:pos x="79" y="22"/>
                </a:cxn>
                <a:cxn ang="0">
                  <a:pos x="73" y="46"/>
                </a:cxn>
                <a:cxn ang="0">
                  <a:pos x="81" y="65"/>
                </a:cxn>
                <a:cxn ang="0">
                  <a:pos x="77" y="57"/>
                </a:cxn>
                <a:cxn ang="0">
                  <a:pos x="58" y="46"/>
                </a:cxn>
                <a:cxn ang="0">
                  <a:pos x="47" y="64"/>
                </a:cxn>
                <a:cxn ang="0">
                  <a:pos x="56" y="88"/>
                </a:cxn>
                <a:cxn ang="0">
                  <a:pos x="46" y="82"/>
                </a:cxn>
                <a:cxn ang="0">
                  <a:pos x="21" y="71"/>
                </a:cxn>
                <a:cxn ang="0">
                  <a:pos x="20" y="91"/>
                </a:cxn>
                <a:cxn ang="0">
                  <a:pos x="34" y="111"/>
                </a:cxn>
                <a:cxn ang="0">
                  <a:pos x="56" y="133"/>
                </a:cxn>
                <a:cxn ang="0">
                  <a:pos x="74" y="130"/>
                </a:cxn>
                <a:cxn ang="0">
                  <a:pos x="82" y="118"/>
                </a:cxn>
                <a:cxn ang="0">
                  <a:pos x="96" y="126"/>
                </a:cxn>
                <a:cxn ang="0">
                  <a:pos x="108" y="114"/>
                </a:cxn>
                <a:cxn ang="0">
                  <a:pos x="114" y="104"/>
                </a:cxn>
                <a:cxn ang="0">
                  <a:pos x="136" y="105"/>
                </a:cxn>
                <a:cxn ang="0">
                  <a:pos x="143" y="91"/>
                </a:cxn>
                <a:cxn ang="0">
                  <a:pos x="164" y="100"/>
                </a:cxn>
                <a:cxn ang="0">
                  <a:pos x="177" y="87"/>
                </a:cxn>
                <a:cxn ang="0">
                  <a:pos x="170" y="61"/>
                </a:cxn>
                <a:cxn ang="0">
                  <a:pos x="157" y="31"/>
                </a:cxn>
                <a:cxn ang="0">
                  <a:pos x="148" y="11"/>
                </a:cxn>
                <a:cxn ang="0">
                  <a:pos x="162" y="9"/>
                </a:cxn>
                <a:cxn ang="0">
                  <a:pos x="169" y="31"/>
                </a:cxn>
                <a:cxn ang="0">
                  <a:pos x="175" y="49"/>
                </a:cxn>
                <a:cxn ang="0">
                  <a:pos x="180" y="70"/>
                </a:cxn>
                <a:cxn ang="0">
                  <a:pos x="184" y="97"/>
                </a:cxn>
                <a:cxn ang="0">
                  <a:pos x="170" y="109"/>
                </a:cxn>
                <a:cxn ang="0">
                  <a:pos x="148" y="102"/>
                </a:cxn>
                <a:cxn ang="0">
                  <a:pos x="145" y="110"/>
                </a:cxn>
                <a:cxn ang="0">
                  <a:pos x="138" y="128"/>
                </a:cxn>
                <a:cxn ang="0">
                  <a:pos x="121" y="122"/>
                </a:cxn>
                <a:cxn ang="0">
                  <a:pos x="119" y="127"/>
                </a:cxn>
                <a:cxn ang="0">
                  <a:pos x="113" y="141"/>
                </a:cxn>
                <a:cxn ang="0">
                  <a:pos x="95" y="139"/>
                </a:cxn>
                <a:cxn ang="0">
                  <a:pos x="82" y="137"/>
                </a:cxn>
                <a:cxn ang="0">
                  <a:pos x="65" y="151"/>
                </a:cxn>
                <a:cxn ang="0">
                  <a:pos x="48" y="137"/>
                </a:cxn>
                <a:cxn ang="0">
                  <a:pos x="25" y="119"/>
                </a:cxn>
                <a:cxn ang="0">
                  <a:pos x="5" y="97"/>
                </a:cxn>
                <a:cxn ang="0">
                  <a:pos x="1" y="79"/>
                </a:cxn>
                <a:cxn ang="0">
                  <a:pos x="8" y="64"/>
                </a:cxn>
                <a:cxn ang="0">
                  <a:pos x="33" y="64"/>
                </a:cxn>
                <a:cxn ang="0">
                  <a:pos x="36" y="58"/>
                </a:cxn>
                <a:cxn ang="0">
                  <a:pos x="34" y="35"/>
                </a:cxn>
                <a:cxn ang="0">
                  <a:pos x="57" y="34"/>
                </a:cxn>
                <a:cxn ang="0">
                  <a:pos x="57" y="27"/>
                </a:cxn>
                <a:cxn ang="0">
                  <a:pos x="60" y="9"/>
                </a:cxn>
                <a:cxn ang="0">
                  <a:pos x="74" y="5"/>
                </a:cxn>
                <a:cxn ang="0">
                  <a:pos x="96" y="0"/>
                </a:cxn>
              </a:cxnLst>
              <a:rect l="0" t="0" r="r" b="b"/>
              <a:pathLst>
                <a:path w="184" h="153">
                  <a:moveTo>
                    <a:pt x="125" y="9"/>
                  </a:moveTo>
                  <a:lnTo>
                    <a:pt x="122" y="7"/>
                  </a:lnTo>
                  <a:lnTo>
                    <a:pt x="116" y="7"/>
                  </a:lnTo>
                  <a:lnTo>
                    <a:pt x="112" y="7"/>
                  </a:lnTo>
                  <a:lnTo>
                    <a:pt x="109" y="9"/>
                  </a:lnTo>
                  <a:lnTo>
                    <a:pt x="106" y="13"/>
                  </a:lnTo>
                  <a:lnTo>
                    <a:pt x="106" y="20"/>
                  </a:lnTo>
                  <a:lnTo>
                    <a:pt x="108" y="25"/>
                  </a:lnTo>
                  <a:lnTo>
                    <a:pt x="110" y="33"/>
                  </a:lnTo>
                  <a:lnTo>
                    <a:pt x="114" y="40"/>
                  </a:lnTo>
                  <a:lnTo>
                    <a:pt x="121" y="48"/>
                  </a:lnTo>
                  <a:lnTo>
                    <a:pt x="125" y="55"/>
                  </a:lnTo>
                  <a:lnTo>
                    <a:pt x="129" y="60"/>
                  </a:lnTo>
                  <a:lnTo>
                    <a:pt x="132" y="64"/>
                  </a:lnTo>
                  <a:lnTo>
                    <a:pt x="134" y="65"/>
                  </a:lnTo>
                  <a:lnTo>
                    <a:pt x="132" y="67"/>
                  </a:lnTo>
                  <a:lnTo>
                    <a:pt x="130" y="71"/>
                  </a:lnTo>
                  <a:lnTo>
                    <a:pt x="129" y="71"/>
                  </a:lnTo>
                  <a:lnTo>
                    <a:pt x="126" y="71"/>
                  </a:lnTo>
                  <a:lnTo>
                    <a:pt x="123" y="70"/>
                  </a:lnTo>
                  <a:lnTo>
                    <a:pt x="121" y="67"/>
                  </a:lnTo>
                  <a:lnTo>
                    <a:pt x="116" y="60"/>
                  </a:lnTo>
                  <a:lnTo>
                    <a:pt x="112" y="53"/>
                  </a:lnTo>
                  <a:lnTo>
                    <a:pt x="106" y="47"/>
                  </a:lnTo>
                  <a:lnTo>
                    <a:pt x="103" y="39"/>
                  </a:lnTo>
                  <a:lnTo>
                    <a:pt x="97" y="33"/>
                  </a:lnTo>
                  <a:lnTo>
                    <a:pt x="95" y="27"/>
                  </a:lnTo>
                  <a:lnTo>
                    <a:pt x="91" y="24"/>
                  </a:lnTo>
                  <a:lnTo>
                    <a:pt x="91" y="24"/>
                  </a:lnTo>
                  <a:lnTo>
                    <a:pt x="88" y="22"/>
                  </a:lnTo>
                  <a:lnTo>
                    <a:pt x="84" y="21"/>
                  </a:lnTo>
                  <a:lnTo>
                    <a:pt x="79" y="22"/>
                  </a:lnTo>
                  <a:lnTo>
                    <a:pt x="74" y="29"/>
                  </a:lnTo>
                  <a:lnTo>
                    <a:pt x="71" y="33"/>
                  </a:lnTo>
                  <a:lnTo>
                    <a:pt x="71" y="39"/>
                  </a:lnTo>
                  <a:lnTo>
                    <a:pt x="73" y="46"/>
                  </a:lnTo>
                  <a:lnTo>
                    <a:pt x="75" y="52"/>
                  </a:lnTo>
                  <a:lnTo>
                    <a:pt x="78" y="57"/>
                  </a:lnTo>
                  <a:lnTo>
                    <a:pt x="81" y="62"/>
                  </a:lnTo>
                  <a:lnTo>
                    <a:pt x="81" y="65"/>
                  </a:lnTo>
                  <a:lnTo>
                    <a:pt x="82" y="67"/>
                  </a:lnTo>
                  <a:lnTo>
                    <a:pt x="81" y="65"/>
                  </a:lnTo>
                  <a:lnTo>
                    <a:pt x="79" y="62"/>
                  </a:lnTo>
                  <a:lnTo>
                    <a:pt x="77" y="57"/>
                  </a:lnTo>
                  <a:lnTo>
                    <a:pt x="73" y="53"/>
                  </a:lnTo>
                  <a:lnTo>
                    <a:pt x="68" y="49"/>
                  </a:lnTo>
                  <a:lnTo>
                    <a:pt x="64" y="46"/>
                  </a:lnTo>
                  <a:lnTo>
                    <a:pt x="58" y="46"/>
                  </a:lnTo>
                  <a:lnTo>
                    <a:pt x="55" y="47"/>
                  </a:lnTo>
                  <a:lnTo>
                    <a:pt x="49" y="51"/>
                  </a:lnTo>
                  <a:lnTo>
                    <a:pt x="48" y="57"/>
                  </a:lnTo>
                  <a:lnTo>
                    <a:pt x="47" y="64"/>
                  </a:lnTo>
                  <a:lnTo>
                    <a:pt x="49" y="71"/>
                  </a:lnTo>
                  <a:lnTo>
                    <a:pt x="52" y="78"/>
                  </a:lnTo>
                  <a:lnTo>
                    <a:pt x="55" y="84"/>
                  </a:lnTo>
                  <a:lnTo>
                    <a:pt x="56" y="88"/>
                  </a:lnTo>
                  <a:lnTo>
                    <a:pt x="57" y="89"/>
                  </a:lnTo>
                  <a:lnTo>
                    <a:pt x="56" y="88"/>
                  </a:lnTo>
                  <a:lnTo>
                    <a:pt x="52" y="86"/>
                  </a:lnTo>
                  <a:lnTo>
                    <a:pt x="46" y="82"/>
                  </a:lnTo>
                  <a:lnTo>
                    <a:pt x="40" y="78"/>
                  </a:lnTo>
                  <a:lnTo>
                    <a:pt x="34" y="74"/>
                  </a:lnTo>
                  <a:lnTo>
                    <a:pt x="27" y="73"/>
                  </a:lnTo>
                  <a:lnTo>
                    <a:pt x="21" y="71"/>
                  </a:lnTo>
                  <a:lnTo>
                    <a:pt x="17" y="74"/>
                  </a:lnTo>
                  <a:lnTo>
                    <a:pt x="16" y="78"/>
                  </a:lnTo>
                  <a:lnTo>
                    <a:pt x="18" y="86"/>
                  </a:lnTo>
                  <a:lnTo>
                    <a:pt x="20" y="91"/>
                  </a:lnTo>
                  <a:lnTo>
                    <a:pt x="23" y="96"/>
                  </a:lnTo>
                  <a:lnTo>
                    <a:pt x="26" y="101"/>
                  </a:lnTo>
                  <a:lnTo>
                    <a:pt x="31" y="108"/>
                  </a:lnTo>
                  <a:lnTo>
                    <a:pt x="34" y="111"/>
                  </a:lnTo>
                  <a:lnTo>
                    <a:pt x="39" y="118"/>
                  </a:lnTo>
                  <a:lnTo>
                    <a:pt x="43" y="122"/>
                  </a:lnTo>
                  <a:lnTo>
                    <a:pt x="48" y="127"/>
                  </a:lnTo>
                  <a:lnTo>
                    <a:pt x="56" y="133"/>
                  </a:lnTo>
                  <a:lnTo>
                    <a:pt x="62" y="136"/>
                  </a:lnTo>
                  <a:lnTo>
                    <a:pt x="68" y="135"/>
                  </a:lnTo>
                  <a:lnTo>
                    <a:pt x="71" y="132"/>
                  </a:lnTo>
                  <a:lnTo>
                    <a:pt x="74" y="130"/>
                  </a:lnTo>
                  <a:lnTo>
                    <a:pt x="77" y="126"/>
                  </a:lnTo>
                  <a:lnTo>
                    <a:pt x="79" y="119"/>
                  </a:lnTo>
                  <a:lnTo>
                    <a:pt x="81" y="117"/>
                  </a:lnTo>
                  <a:lnTo>
                    <a:pt x="82" y="118"/>
                  </a:lnTo>
                  <a:lnTo>
                    <a:pt x="86" y="123"/>
                  </a:lnTo>
                  <a:lnTo>
                    <a:pt x="88" y="124"/>
                  </a:lnTo>
                  <a:lnTo>
                    <a:pt x="92" y="126"/>
                  </a:lnTo>
                  <a:lnTo>
                    <a:pt x="96" y="126"/>
                  </a:lnTo>
                  <a:lnTo>
                    <a:pt x="101" y="126"/>
                  </a:lnTo>
                  <a:lnTo>
                    <a:pt x="104" y="122"/>
                  </a:lnTo>
                  <a:lnTo>
                    <a:pt x="106" y="118"/>
                  </a:lnTo>
                  <a:lnTo>
                    <a:pt x="108" y="114"/>
                  </a:lnTo>
                  <a:lnTo>
                    <a:pt x="110" y="110"/>
                  </a:lnTo>
                  <a:lnTo>
                    <a:pt x="112" y="104"/>
                  </a:lnTo>
                  <a:lnTo>
                    <a:pt x="112" y="101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5" y="111"/>
                  </a:lnTo>
                  <a:lnTo>
                    <a:pt x="132" y="111"/>
                  </a:lnTo>
                  <a:lnTo>
                    <a:pt x="136" y="105"/>
                  </a:lnTo>
                  <a:lnTo>
                    <a:pt x="138" y="97"/>
                  </a:lnTo>
                  <a:lnTo>
                    <a:pt x="138" y="91"/>
                  </a:lnTo>
                  <a:lnTo>
                    <a:pt x="139" y="88"/>
                  </a:lnTo>
                  <a:lnTo>
                    <a:pt x="143" y="91"/>
                  </a:lnTo>
                  <a:lnTo>
                    <a:pt x="147" y="93"/>
                  </a:lnTo>
                  <a:lnTo>
                    <a:pt x="152" y="96"/>
                  </a:lnTo>
                  <a:lnTo>
                    <a:pt x="157" y="97"/>
                  </a:lnTo>
                  <a:lnTo>
                    <a:pt x="164" y="100"/>
                  </a:lnTo>
                  <a:lnTo>
                    <a:pt x="169" y="98"/>
                  </a:lnTo>
                  <a:lnTo>
                    <a:pt x="174" y="95"/>
                  </a:lnTo>
                  <a:lnTo>
                    <a:pt x="175" y="91"/>
                  </a:lnTo>
                  <a:lnTo>
                    <a:pt x="177" y="87"/>
                  </a:lnTo>
                  <a:lnTo>
                    <a:pt x="175" y="82"/>
                  </a:lnTo>
                  <a:lnTo>
                    <a:pt x="174" y="75"/>
                  </a:lnTo>
                  <a:lnTo>
                    <a:pt x="173" y="67"/>
                  </a:lnTo>
                  <a:lnTo>
                    <a:pt x="170" y="61"/>
                  </a:lnTo>
                  <a:lnTo>
                    <a:pt x="166" y="53"/>
                  </a:lnTo>
                  <a:lnTo>
                    <a:pt x="165" y="47"/>
                  </a:lnTo>
                  <a:lnTo>
                    <a:pt x="160" y="39"/>
                  </a:lnTo>
                  <a:lnTo>
                    <a:pt x="157" y="31"/>
                  </a:lnTo>
                  <a:lnTo>
                    <a:pt x="154" y="25"/>
                  </a:lnTo>
                  <a:lnTo>
                    <a:pt x="152" y="20"/>
                  </a:lnTo>
                  <a:lnTo>
                    <a:pt x="149" y="14"/>
                  </a:lnTo>
                  <a:lnTo>
                    <a:pt x="148" y="11"/>
                  </a:lnTo>
                  <a:lnTo>
                    <a:pt x="147" y="9"/>
                  </a:lnTo>
                  <a:lnTo>
                    <a:pt x="160" y="2"/>
                  </a:lnTo>
                  <a:lnTo>
                    <a:pt x="160" y="5"/>
                  </a:lnTo>
                  <a:lnTo>
                    <a:pt x="162" y="9"/>
                  </a:lnTo>
                  <a:lnTo>
                    <a:pt x="165" y="14"/>
                  </a:lnTo>
                  <a:lnTo>
                    <a:pt x="166" y="21"/>
                  </a:lnTo>
                  <a:lnTo>
                    <a:pt x="169" y="27"/>
                  </a:lnTo>
                  <a:lnTo>
                    <a:pt x="169" y="31"/>
                  </a:lnTo>
                  <a:lnTo>
                    <a:pt x="171" y="35"/>
                  </a:lnTo>
                  <a:lnTo>
                    <a:pt x="173" y="40"/>
                  </a:lnTo>
                  <a:lnTo>
                    <a:pt x="174" y="46"/>
                  </a:lnTo>
                  <a:lnTo>
                    <a:pt x="175" y="49"/>
                  </a:lnTo>
                  <a:lnTo>
                    <a:pt x="177" y="53"/>
                  </a:lnTo>
                  <a:lnTo>
                    <a:pt x="177" y="57"/>
                  </a:lnTo>
                  <a:lnTo>
                    <a:pt x="178" y="62"/>
                  </a:lnTo>
                  <a:lnTo>
                    <a:pt x="180" y="70"/>
                  </a:lnTo>
                  <a:lnTo>
                    <a:pt x="183" y="79"/>
                  </a:lnTo>
                  <a:lnTo>
                    <a:pt x="184" y="86"/>
                  </a:lnTo>
                  <a:lnTo>
                    <a:pt x="184" y="92"/>
                  </a:lnTo>
                  <a:lnTo>
                    <a:pt x="184" y="97"/>
                  </a:lnTo>
                  <a:lnTo>
                    <a:pt x="184" y="102"/>
                  </a:lnTo>
                  <a:lnTo>
                    <a:pt x="180" y="108"/>
                  </a:lnTo>
                  <a:lnTo>
                    <a:pt x="177" y="109"/>
                  </a:lnTo>
                  <a:lnTo>
                    <a:pt x="170" y="109"/>
                  </a:lnTo>
                  <a:lnTo>
                    <a:pt x="164" y="109"/>
                  </a:lnTo>
                  <a:lnTo>
                    <a:pt x="157" y="106"/>
                  </a:lnTo>
                  <a:lnTo>
                    <a:pt x="152" y="104"/>
                  </a:lnTo>
                  <a:lnTo>
                    <a:pt x="148" y="102"/>
                  </a:lnTo>
                  <a:lnTo>
                    <a:pt x="148" y="102"/>
                  </a:lnTo>
                  <a:lnTo>
                    <a:pt x="147" y="104"/>
                  </a:lnTo>
                  <a:lnTo>
                    <a:pt x="147" y="106"/>
                  </a:lnTo>
                  <a:lnTo>
                    <a:pt x="145" y="110"/>
                  </a:lnTo>
                  <a:lnTo>
                    <a:pt x="144" y="115"/>
                  </a:lnTo>
                  <a:lnTo>
                    <a:pt x="143" y="120"/>
                  </a:lnTo>
                  <a:lnTo>
                    <a:pt x="140" y="126"/>
                  </a:lnTo>
                  <a:lnTo>
                    <a:pt x="138" y="128"/>
                  </a:lnTo>
                  <a:lnTo>
                    <a:pt x="135" y="131"/>
                  </a:lnTo>
                  <a:lnTo>
                    <a:pt x="129" y="128"/>
                  </a:lnTo>
                  <a:lnTo>
                    <a:pt x="125" y="126"/>
                  </a:lnTo>
                  <a:lnTo>
                    <a:pt x="121" y="122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21" y="123"/>
                  </a:lnTo>
                  <a:lnTo>
                    <a:pt x="119" y="127"/>
                  </a:lnTo>
                  <a:lnTo>
                    <a:pt x="119" y="132"/>
                  </a:lnTo>
                  <a:lnTo>
                    <a:pt x="118" y="135"/>
                  </a:lnTo>
                  <a:lnTo>
                    <a:pt x="116" y="140"/>
                  </a:lnTo>
                  <a:lnTo>
                    <a:pt x="113" y="141"/>
                  </a:lnTo>
                  <a:lnTo>
                    <a:pt x="109" y="142"/>
                  </a:lnTo>
                  <a:lnTo>
                    <a:pt x="104" y="141"/>
                  </a:lnTo>
                  <a:lnTo>
                    <a:pt x="100" y="140"/>
                  </a:lnTo>
                  <a:lnTo>
                    <a:pt x="95" y="139"/>
                  </a:lnTo>
                  <a:lnTo>
                    <a:pt x="92" y="137"/>
                  </a:lnTo>
                  <a:lnTo>
                    <a:pt x="86" y="135"/>
                  </a:lnTo>
                  <a:lnTo>
                    <a:pt x="84" y="133"/>
                  </a:lnTo>
                  <a:lnTo>
                    <a:pt x="82" y="137"/>
                  </a:lnTo>
                  <a:lnTo>
                    <a:pt x="79" y="145"/>
                  </a:lnTo>
                  <a:lnTo>
                    <a:pt x="74" y="151"/>
                  </a:lnTo>
                  <a:lnTo>
                    <a:pt x="68" y="153"/>
                  </a:lnTo>
                  <a:lnTo>
                    <a:pt x="65" y="151"/>
                  </a:lnTo>
                  <a:lnTo>
                    <a:pt x="62" y="149"/>
                  </a:lnTo>
                  <a:lnTo>
                    <a:pt x="57" y="145"/>
                  </a:lnTo>
                  <a:lnTo>
                    <a:pt x="53" y="142"/>
                  </a:lnTo>
                  <a:lnTo>
                    <a:pt x="48" y="137"/>
                  </a:lnTo>
                  <a:lnTo>
                    <a:pt x="42" y="133"/>
                  </a:lnTo>
                  <a:lnTo>
                    <a:pt x="36" y="130"/>
                  </a:lnTo>
                  <a:lnTo>
                    <a:pt x="31" y="124"/>
                  </a:lnTo>
                  <a:lnTo>
                    <a:pt x="25" y="119"/>
                  </a:lnTo>
                  <a:lnTo>
                    <a:pt x="20" y="113"/>
                  </a:lnTo>
                  <a:lnTo>
                    <a:pt x="14" y="108"/>
                  </a:lnTo>
                  <a:lnTo>
                    <a:pt x="10" y="104"/>
                  </a:lnTo>
                  <a:lnTo>
                    <a:pt x="5" y="97"/>
                  </a:lnTo>
                  <a:lnTo>
                    <a:pt x="3" y="93"/>
                  </a:lnTo>
                  <a:lnTo>
                    <a:pt x="0" y="88"/>
                  </a:lnTo>
                  <a:lnTo>
                    <a:pt x="1" y="84"/>
                  </a:lnTo>
                  <a:lnTo>
                    <a:pt x="1" y="79"/>
                  </a:lnTo>
                  <a:lnTo>
                    <a:pt x="3" y="75"/>
                  </a:lnTo>
                  <a:lnTo>
                    <a:pt x="3" y="71"/>
                  </a:lnTo>
                  <a:lnTo>
                    <a:pt x="5" y="69"/>
                  </a:lnTo>
                  <a:lnTo>
                    <a:pt x="8" y="64"/>
                  </a:lnTo>
                  <a:lnTo>
                    <a:pt x="14" y="61"/>
                  </a:lnTo>
                  <a:lnTo>
                    <a:pt x="18" y="60"/>
                  </a:lnTo>
                  <a:lnTo>
                    <a:pt x="26" y="60"/>
                  </a:lnTo>
                  <a:lnTo>
                    <a:pt x="33" y="64"/>
                  </a:lnTo>
                  <a:lnTo>
                    <a:pt x="40" y="69"/>
                  </a:lnTo>
                  <a:lnTo>
                    <a:pt x="39" y="67"/>
                  </a:lnTo>
                  <a:lnTo>
                    <a:pt x="38" y="64"/>
                  </a:lnTo>
                  <a:lnTo>
                    <a:pt x="36" y="58"/>
                  </a:lnTo>
                  <a:lnTo>
                    <a:pt x="34" y="53"/>
                  </a:lnTo>
                  <a:lnTo>
                    <a:pt x="33" y="46"/>
                  </a:lnTo>
                  <a:lnTo>
                    <a:pt x="33" y="40"/>
                  </a:lnTo>
                  <a:lnTo>
                    <a:pt x="34" y="35"/>
                  </a:lnTo>
                  <a:lnTo>
                    <a:pt x="36" y="34"/>
                  </a:lnTo>
                  <a:lnTo>
                    <a:pt x="44" y="31"/>
                  </a:lnTo>
                  <a:lnTo>
                    <a:pt x="52" y="31"/>
                  </a:lnTo>
                  <a:lnTo>
                    <a:pt x="57" y="34"/>
                  </a:lnTo>
                  <a:lnTo>
                    <a:pt x="60" y="35"/>
                  </a:lnTo>
                  <a:lnTo>
                    <a:pt x="58" y="34"/>
                  </a:lnTo>
                  <a:lnTo>
                    <a:pt x="58" y="31"/>
                  </a:lnTo>
                  <a:lnTo>
                    <a:pt x="57" y="27"/>
                  </a:lnTo>
                  <a:lnTo>
                    <a:pt x="57" y="24"/>
                  </a:lnTo>
                  <a:lnTo>
                    <a:pt x="57" y="17"/>
                  </a:lnTo>
                  <a:lnTo>
                    <a:pt x="58" y="13"/>
                  </a:lnTo>
                  <a:lnTo>
                    <a:pt x="60" y="9"/>
                  </a:lnTo>
                  <a:lnTo>
                    <a:pt x="62" y="7"/>
                  </a:lnTo>
                  <a:lnTo>
                    <a:pt x="66" y="5"/>
                  </a:lnTo>
                  <a:lnTo>
                    <a:pt x="70" y="5"/>
                  </a:lnTo>
                  <a:lnTo>
                    <a:pt x="74" y="5"/>
                  </a:lnTo>
                  <a:lnTo>
                    <a:pt x="79" y="7"/>
                  </a:lnTo>
                  <a:lnTo>
                    <a:pt x="86" y="9"/>
                  </a:lnTo>
                  <a:lnTo>
                    <a:pt x="90" y="11"/>
                  </a:lnTo>
                  <a:lnTo>
                    <a:pt x="96" y="0"/>
                  </a:lnTo>
                  <a:lnTo>
                    <a:pt x="118" y="0"/>
                  </a:lnTo>
                  <a:lnTo>
                    <a:pt x="125" y="9"/>
                  </a:lnTo>
                  <a:lnTo>
                    <a:pt x="12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1" name="Freeform 75"/>
            <p:cNvSpPr>
              <a:spLocks/>
            </p:cNvSpPr>
            <p:nvPr/>
          </p:nvSpPr>
          <p:spPr bwMode="auto">
            <a:xfrm flipH="1">
              <a:off x="3872865" y="2369066"/>
              <a:ext cx="334481" cy="300729"/>
            </a:xfrm>
            <a:custGeom>
              <a:avLst/>
              <a:gdLst/>
              <a:ahLst/>
              <a:cxnLst>
                <a:cxn ang="0">
                  <a:pos x="414" y="3"/>
                </a:cxn>
                <a:cxn ang="0">
                  <a:pos x="396" y="14"/>
                </a:cxn>
                <a:cxn ang="0">
                  <a:pos x="381" y="27"/>
                </a:cxn>
                <a:cxn ang="0">
                  <a:pos x="360" y="41"/>
                </a:cxn>
                <a:cxn ang="0">
                  <a:pos x="338" y="58"/>
                </a:cxn>
                <a:cxn ang="0">
                  <a:pos x="313" y="76"/>
                </a:cxn>
                <a:cxn ang="0">
                  <a:pos x="287" y="96"/>
                </a:cxn>
                <a:cxn ang="0">
                  <a:pos x="259" y="116"/>
                </a:cxn>
                <a:cxn ang="0">
                  <a:pos x="229" y="138"/>
                </a:cxn>
                <a:cxn ang="0">
                  <a:pos x="200" y="160"/>
                </a:cxn>
                <a:cxn ang="0">
                  <a:pos x="170" y="182"/>
                </a:cxn>
                <a:cxn ang="0">
                  <a:pos x="142" y="203"/>
                </a:cxn>
                <a:cxn ang="0">
                  <a:pos x="115" y="224"/>
                </a:cxn>
                <a:cxn ang="0">
                  <a:pos x="89" y="243"/>
                </a:cxn>
                <a:cxn ang="0">
                  <a:pos x="67" y="261"/>
                </a:cxn>
                <a:cxn ang="0">
                  <a:pos x="45" y="277"/>
                </a:cxn>
                <a:cxn ang="0">
                  <a:pos x="28" y="291"/>
                </a:cxn>
                <a:cxn ang="0">
                  <a:pos x="15" y="301"/>
                </a:cxn>
                <a:cxn ang="0">
                  <a:pos x="4" y="309"/>
                </a:cxn>
                <a:cxn ang="0">
                  <a:pos x="0" y="319"/>
                </a:cxn>
                <a:cxn ang="0">
                  <a:pos x="8" y="336"/>
                </a:cxn>
                <a:cxn ang="0">
                  <a:pos x="21" y="353"/>
                </a:cxn>
                <a:cxn ang="0">
                  <a:pos x="41" y="362"/>
                </a:cxn>
                <a:cxn ang="0">
                  <a:pos x="51" y="350"/>
                </a:cxn>
                <a:cxn ang="0">
                  <a:pos x="67" y="337"/>
                </a:cxn>
                <a:cxn ang="0">
                  <a:pos x="81" y="324"/>
                </a:cxn>
                <a:cxn ang="0">
                  <a:pos x="100" y="312"/>
                </a:cxn>
                <a:cxn ang="0">
                  <a:pos x="120" y="295"/>
                </a:cxn>
                <a:cxn ang="0">
                  <a:pos x="141" y="277"/>
                </a:cxn>
                <a:cxn ang="0">
                  <a:pos x="165" y="256"/>
                </a:cxn>
                <a:cxn ang="0">
                  <a:pos x="189" y="238"/>
                </a:cxn>
                <a:cxn ang="0">
                  <a:pos x="214" y="218"/>
                </a:cxn>
                <a:cxn ang="0">
                  <a:pos x="239" y="198"/>
                </a:cxn>
                <a:cxn ang="0">
                  <a:pos x="262" y="177"/>
                </a:cxn>
                <a:cxn ang="0">
                  <a:pos x="287" y="159"/>
                </a:cxn>
                <a:cxn ang="0">
                  <a:pos x="308" y="140"/>
                </a:cxn>
                <a:cxn ang="0">
                  <a:pos x="330" y="123"/>
                </a:cxn>
                <a:cxn ang="0">
                  <a:pos x="349" y="109"/>
                </a:cxn>
                <a:cxn ang="0">
                  <a:pos x="365" y="96"/>
                </a:cxn>
                <a:cxn ang="0">
                  <a:pos x="378" y="84"/>
                </a:cxn>
                <a:cxn ang="0">
                  <a:pos x="393" y="72"/>
                </a:cxn>
                <a:cxn ang="0">
                  <a:pos x="393" y="61"/>
                </a:cxn>
                <a:cxn ang="0">
                  <a:pos x="37" y="343"/>
                </a:cxn>
                <a:cxn ang="0">
                  <a:pos x="29" y="335"/>
                </a:cxn>
                <a:cxn ang="0">
                  <a:pos x="19" y="321"/>
                </a:cxn>
                <a:cxn ang="0">
                  <a:pos x="21" y="306"/>
                </a:cxn>
                <a:cxn ang="0">
                  <a:pos x="419" y="0"/>
                </a:cxn>
              </a:cxnLst>
              <a:rect l="0" t="0" r="r" b="b"/>
              <a:pathLst>
                <a:path w="423" h="362">
                  <a:moveTo>
                    <a:pt x="419" y="0"/>
                  </a:moveTo>
                  <a:lnTo>
                    <a:pt x="418" y="0"/>
                  </a:lnTo>
                  <a:lnTo>
                    <a:pt x="414" y="3"/>
                  </a:lnTo>
                  <a:lnTo>
                    <a:pt x="408" y="7"/>
                  </a:lnTo>
                  <a:lnTo>
                    <a:pt x="401" y="12"/>
                  </a:lnTo>
                  <a:lnTo>
                    <a:pt x="396" y="14"/>
                  </a:lnTo>
                  <a:lnTo>
                    <a:pt x="391" y="18"/>
                  </a:lnTo>
                  <a:lnTo>
                    <a:pt x="386" y="22"/>
                  </a:lnTo>
                  <a:lnTo>
                    <a:pt x="381" y="27"/>
                  </a:lnTo>
                  <a:lnTo>
                    <a:pt x="373" y="31"/>
                  </a:lnTo>
                  <a:lnTo>
                    <a:pt x="368" y="36"/>
                  </a:lnTo>
                  <a:lnTo>
                    <a:pt x="360" y="41"/>
                  </a:lnTo>
                  <a:lnTo>
                    <a:pt x="353" y="47"/>
                  </a:lnTo>
                  <a:lnTo>
                    <a:pt x="345" y="52"/>
                  </a:lnTo>
                  <a:lnTo>
                    <a:pt x="338" y="58"/>
                  </a:lnTo>
                  <a:lnTo>
                    <a:pt x="329" y="63"/>
                  </a:lnTo>
                  <a:lnTo>
                    <a:pt x="321" y="70"/>
                  </a:lnTo>
                  <a:lnTo>
                    <a:pt x="313" y="76"/>
                  </a:lnTo>
                  <a:lnTo>
                    <a:pt x="304" y="83"/>
                  </a:lnTo>
                  <a:lnTo>
                    <a:pt x="295" y="89"/>
                  </a:lnTo>
                  <a:lnTo>
                    <a:pt x="287" y="96"/>
                  </a:lnTo>
                  <a:lnTo>
                    <a:pt x="277" y="102"/>
                  </a:lnTo>
                  <a:lnTo>
                    <a:pt x="268" y="110"/>
                  </a:lnTo>
                  <a:lnTo>
                    <a:pt x="259" y="116"/>
                  </a:lnTo>
                  <a:lnTo>
                    <a:pt x="249" y="124"/>
                  </a:lnTo>
                  <a:lnTo>
                    <a:pt x="239" y="131"/>
                  </a:lnTo>
                  <a:lnTo>
                    <a:pt x="229" y="138"/>
                  </a:lnTo>
                  <a:lnTo>
                    <a:pt x="220" y="146"/>
                  </a:lnTo>
                  <a:lnTo>
                    <a:pt x="211" y="154"/>
                  </a:lnTo>
                  <a:lnTo>
                    <a:pt x="200" y="160"/>
                  </a:lnTo>
                  <a:lnTo>
                    <a:pt x="190" y="168"/>
                  </a:lnTo>
                  <a:lnTo>
                    <a:pt x="181" y="175"/>
                  </a:lnTo>
                  <a:lnTo>
                    <a:pt x="170" y="182"/>
                  </a:lnTo>
                  <a:lnTo>
                    <a:pt x="161" y="189"/>
                  </a:lnTo>
                  <a:lnTo>
                    <a:pt x="151" y="196"/>
                  </a:lnTo>
                  <a:lnTo>
                    <a:pt x="142" y="203"/>
                  </a:lnTo>
                  <a:lnTo>
                    <a:pt x="133" y="211"/>
                  </a:lnTo>
                  <a:lnTo>
                    <a:pt x="124" y="216"/>
                  </a:lnTo>
                  <a:lnTo>
                    <a:pt x="115" y="224"/>
                  </a:lnTo>
                  <a:lnTo>
                    <a:pt x="105" y="230"/>
                  </a:lnTo>
                  <a:lnTo>
                    <a:pt x="98" y="237"/>
                  </a:lnTo>
                  <a:lnTo>
                    <a:pt x="89" y="243"/>
                  </a:lnTo>
                  <a:lnTo>
                    <a:pt x="81" y="248"/>
                  </a:lnTo>
                  <a:lnTo>
                    <a:pt x="73" y="255"/>
                  </a:lnTo>
                  <a:lnTo>
                    <a:pt x="67" y="261"/>
                  </a:lnTo>
                  <a:lnTo>
                    <a:pt x="59" y="266"/>
                  </a:lnTo>
                  <a:lnTo>
                    <a:pt x="51" y="271"/>
                  </a:lnTo>
                  <a:lnTo>
                    <a:pt x="45" y="277"/>
                  </a:lnTo>
                  <a:lnTo>
                    <a:pt x="39" y="282"/>
                  </a:lnTo>
                  <a:lnTo>
                    <a:pt x="33" y="286"/>
                  </a:lnTo>
                  <a:lnTo>
                    <a:pt x="28" y="291"/>
                  </a:lnTo>
                  <a:lnTo>
                    <a:pt x="22" y="295"/>
                  </a:lnTo>
                  <a:lnTo>
                    <a:pt x="19" y="299"/>
                  </a:lnTo>
                  <a:lnTo>
                    <a:pt x="15" y="301"/>
                  </a:lnTo>
                  <a:lnTo>
                    <a:pt x="11" y="304"/>
                  </a:lnTo>
                  <a:lnTo>
                    <a:pt x="7" y="306"/>
                  </a:lnTo>
                  <a:lnTo>
                    <a:pt x="4" y="309"/>
                  </a:lnTo>
                  <a:lnTo>
                    <a:pt x="2" y="313"/>
                  </a:lnTo>
                  <a:lnTo>
                    <a:pt x="0" y="315"/>
                  </a:lnTo>
                  <a:lnTo>
                    <a:pt x="0" y="319"/>
                  </a:lnTo>
                  <a:lnTo>
                    <a:pt x="4" y="327"/>
                  </a:lnTo>
                  <a:lnTo>
                    <a:pt x="6" y="331"/>
                  </a:lnTo>
                  <a:lnTo>
                    <a:pt x="8" y="336"/>
                  </a:lnTo>
                  <a:lnTo>
                    <a:pt x="11" y="340"/>
                  </a:lnTo>
                  <a:lnTo>
                    <a:pt x="15" y="345"/>
                  </a:lnTo>
                  <a:lnTo>
                    <a:pt x="21" y="353"/>
                  </a:lnTo>
                  <a:lnTo>
                    <a:pt x="29" y="359"/>
                  </a:lnTo>
                  <a:lnTo>
                    <a:pt x="35" y="362"/>
                  </a:lnTo>
                  <a:lnTo>
                    <a:pt x="41" y="362"/>
                  </a:lnTo>
                  <a:lnTo>
                    <a:pt x="42" y="359"/>
                  </a:lnTo>
                  <a:lnTo>
                    <a:pt x="46" y="355"/>
                  </a:lnTo>
                  <a:lnTo>
                    <a:pt x="51" y="350"/>
                  </a:lnTo>
                  <a:lnTo>
                    <a:pt x="59" y="345"/>
                  </a:lnTo>
                  <a:lnTo>
                    <a:pt x="61" y="341"/>
                  </a:lnTo>
                  <a:lnTo>
                    <a:pt x="67" y="337"/>
                  </a:lnTo>
                  <a:lnTo>
                    <a:pt x="70" y="333"/>
                  </a:lnTo>
                  <a:lnTo>
                    <a:pt x="77" y="330"/>
                  </a:lnTo>
                  <a:lnTo>
                    <a:pt x="81" y="324"/>
                  </a:lnTo>
                  <a:lnTo>
                    <a:pt x="87" y="321"/>
                  </a:lnTo>
                  <a:lnTo>
                    <a:pt x="93" y="315"/>
                  </a:lnTo>
                  <a:lnTo>
                    <a:pt x="100" y="312"/>
                  </a:lnTo>
                  <a:lnTo>
                    <a:pt x="105" y="305"/>
                  </a:lnTo>
                  <a:lnTo>
                    <a:pt x="113" y="300"/>
                  </a:lnTo>
                  <a:lnTo>
                    <a:pt x="120" y="295"/>
                  </a:lnTo>
                  <a:lnTo>
                    <a:pt x="128" y="288"/>
                  </a:lnTo>
                  <a:lnTo>
                    <a:pt x="134" y="282"/>
                  </a:lnTo>
                  <a:lnTo>
                    <a:pt x="141" y="277"/>
                  </a:lnTo>
                  <a:lnTo>
                    <a:pt x="150" y="269"/>
                  </a:lnTo>
                  <a:lnTo>
                    <a:pt x="157" y="264"/>
                  </a:lnTo>
                  <a:lnTo>
                    <a:pt x="165" y="256"/>
                  </a:lnTo>
                  <a:lnTo>
                    <a:pt x="173" y="251"/>
                  </a:lnTo>
                  <a:lnTo>
                    <a:pt x="181" y="244"/>
                  </a:lnTo>
                  <a:lnTo>
                    <a:pt x="189" y="238"/>
                  </a:lnTo>
                  <a:lnTo>
                    <a:pt x="198" y="230"/>
                  </a:lnTo>
                  <a:lnTo>
                    <a:pt x="205" y="225"/>
                  </a:lnTo>
                  <a:lnTo>
                    <a:pt x="214" y="218"/>
                  </a:lnTo>
                  <a:lnTo>
                    <a:pt x="224" y="212"/>
                  </a:lnTo>
                  <a:lnTo>
                    <a:pt x="231" y="204"/>
                  </a:lnTo>
                  <a:lnTo>
                    <a:pt x="239" y="198"/>
                  </a:lnTo>
                  <a:lnTo>
                    <a:pt x="247" y="190"/>
                  </a:lnTo>
                  <a:lnTo>
                    <a:pt x="255" y="185"/>
                  </a:lnTo>
                  <a:lnTo>
                    <a:pt x="262" y="177"/>
                  </a:lnTo>
                  <a:lnTo>
                    <a:pt x="272" y="171"/>
                  </a:lnTo>
                  <a:lnTo>
                    <a:pt x="278" y="164"/>
                  </a:lnTo>
                  <a:lnTo>
                    <a:pt x="287" y="159"/>
                  </a:lnTo>
                  <a:lnTo>
                    <a:pt x="294" y="153"/>
                  </a:lnTo>
                  <a:lnTo>
                    <a:pt x="301" y="146"/>
                  </a:lnTo>
                  <a:lnTo>
                    <a:pt x="308" y="140"/>
                  </a:lnTo>
                  <a:lnTo>
                    <a:pt x="316" y="134"/>
                  </a:lnTo>
                  <a:lnTo>
                    <a:pt x="323" y="128"/>
                  </a:lnTo>
                  <a:lnTo>
                    <a:pt x="330" y="123"/>
                  </a:lnTo>
                  <a:lnTo>
                    <a:pt x="336" y="119"/>
                  </a:lnTo>
                  <a:lnTo>
                    <a:pt x="343" y="114"/>
                  </a:lnTo>
                  <a:lnTo>
                    <a:pt x="349" y="109"/>
                  </a:lnTo>
                  <a:lnTo>
                    <a:pt x="355" y="103"/>
                  </a:lnTo>
                  <a:lnTo>
                    <a:pt x="360" y="98"/>
                  </a:lnTo>
                  <a:lnTo>
                    <a:pt x="365" y="96"/>
                  </a:lnTo>
                  <a:lnTo>
                    <a:pt x="369" y="91"/>
                  </a:lnTo>
                  <a:lnTo>
                    <a:pt x="374" y="88"/>
                  </a:lnTo>
                  <a:lnTo>
                    <a:pt x="378" y="84"/>
                  </a:lnTo>
                  <a:lnTo>
                    <a:pt x="383" y="83"/>
                  </a:lnTo>
                  <a:lnTo>
                    <a:pt x="390" y="76"/>
                  </a:lnTo>
                  <a:lnTo>
                    <a:pt x="393" y="72"/>
                  </a:lnTo>
                  <a:lnTo>
                    <a:pt x="397" y="70"/>
                  </a:lnTo>
                  <a:lnTo>
                    <a:pt x="399" y="70"/>
                  </a:lnTo>
                  <a:lnTo>
                    <a:pt x="393" y="61"/>
                  </a:lnTo>
                  <a:lnTo>
                    <a:pt x="41" y="344"/>
                  </a:lnTo>
                  <a:lnTo>
                    <a:pt x="39" y="344"/>
                  </a:lnTo>
                  <a:lnTo>
                    <a:pt x="37" y="343"/>
                  </a:lnTo>
                  <a:lnTo>
                    <a:pt x="35" y="340"/>
                  </a:lnTo>
                  <a:lnTo>
                    <a:pt x="33" y="339"/>
                  </a:lnTo>
                  <a:lnTo>
                    <a:pt x="29" y="335"/>
                  </a:lnTo>
                  <a:lnTo>
                    <a:pt x="25" y="330"/>
                  </a:lnTo>
                  <a:lnTo>
                    <a:pt x="21" y="324"/>
                  </a:lnTo>
                  <a:lnTo>
                    <a:pt x="19" y="321"/>
                  </a:lnTo>
                  <a:lnTo>
                    <a:pt x="19" y="315"/>
                  </a:lnTo>
                  <a:lnTo>
                    <a:pt x="19" y="313"/>
                  </a:lnTo>
                  <a:lnTo>
                    <a:pt x="21" y="306"/>
                  </a:lnTo>
                  <a:lnTo>
                    <a:pt x="22" y="305"/>
                  </a:lnTo>
                  <a:lnTo>
                    <a:pt x="423" y="10"/>
                  </a:lnTo>
                  <a:lnTo>
                    <a:pt x="419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2" name="Freeform 76"/>
            <p:cNvSpPr>
              <a:spLocks/>
            </p:cNvSpPr>
            <p:nvPr/>
          </p:nvSpPr>
          <p:spPr bwMode="auto">
            <a:xfrm flipH="1">
              <a:off x="3486319" y="2095068"/>
              <a:ext cx="304503" cy="233901"/>
            </a:xfrm>
            <a:custGeom>
              <a:avLst/>
              <a:gdLst/>
              <a:ahLst/>
              <a:cxnLst>
                <a:cxn ang="0">
                  <a:pos x="372" y="0"/>
                </a:cxn>
                <a:cxn ang="0">
                  <a:pos x="380" y="7"/>
                </a:cxn>
                <a:cxn ang="0">
                  <a:pos x="387" y="17"/>
                </a:cxn>
                <a:cxn ang="0">
                  <a:pos x="380" y="21"/>
                </a:cxn>
                <a:cxn ang="0">
                  <a:pos x="369" y="30"/>
                </a:cxn>
                <a:cxn ang="0">
                  <a:pos x="358" y="35"/>
                </a:cxn>
                <a:cxn ang="0">
                  <a:pos x="349" y="43"/>
                </a:cxn>
                <a:cxn ang="0">
                  <a:pos x="339" y="52"/>
                </a:cxn>
                <a:cxn ang="0">
                  <a:pos x="327" y="61"/>
                </a:cxn>
                <a:cxn ang="0">
                  <a:pos x="313" y="70"/>
                </a:cxn>
                <a:cxn ang="0">
                  <a:pos x="298" y="79"/>
                </a:cxn>
                <a:cxn ang="0">
                  <a:pos x="283" y="91"/>
                </a:cxn>
                <a:cxn ang="0">
                  <a:pos x="267" y="102"/>
                </a:cxn>
                <a:cxn ang="0">
                  <a:pos x="250" y="114"/>
                </a:cxn>
                <a:cxn ang="0">
                  <a:pos x="235" y="125"/>
                </a:cxn>
                <a:cxn ang="0">
                  <a:pos x="217" y="138"/>
                </a:cxn>
                <a:cxn ang="0">
                  <a:pos x="200" y="151"/>
                </a:cxn>
                <a:cxn ang="0">
                  <a:pos x="183" y="163"/>
                </a:cxn>
                <a:cxn ang="0">
                  <a:pos x="166" y="175"/>
                </a:cxn>
                <a:cxn ang="0">
                  <a:pos x="149" y="186"/>
                </a:cxn>
                <a:cxn ang="0">
                  <a:pos x="134" y="198"/>
                </a:cxn>
                <a:cxn ang="0">
                  <a:pos x="117" y="208"/>
                </a:cxn>
                <a:cxn ang="0">
                  <a:pos x="103" y="220"/>
                </a:cxn>
                <a:cxn ang="0">
                  <a:pos x="88" y="229"/>
                </a:cxn>
                <a:cxn ang="0">
                  <a:pos x="75" y="239"/>
                </a:cxn>
                <a:cxn ang="0">
                  <a:pos x="62" y="247"/>
                </a:cxn>
                <a:cxn ang="0">
                  <a:pos x="52" y="255"/>
                </a:cxn>
                <a:cxn ang="0">
                  <a:pos x="42" y="262"/>
                </a:cxn>
                <a:cxn ang="0">
                  <a:pos x="34" y="269"/>
                </a:cxn>
                <a:cxn ang="0">
                  <a:pos x="23" y="277"/>
                </a:cxn>
                <a:cxn ang="0">
                  <a:pos x="20" y="281"/>
                </a:cxn>
                <a:cxn ang="0">
                  <a:pos x="352" y="32"/>
                </a:cxn>
                <a:cxn ang="0">
                  <a:pos x="349" y="30"/>
                </a:cxn>
                <a:cxn ang="0">
                  <a:pos x="340" y="31"/>
                </a:cxn>
                <a:cxn ang="0">
                  <a:pos x="335" y="34"/>
                </a:cxn>
                <a:cxn ang="0">
                  <a:pos x="323" y="41"/>
                </a:cxn>
                <a:cxn ang="0">
                  <a:pos x="314" y="47"/>
                </a:cxn>
                <a:cxn ang="0">
                  <a:pos x="306" y="53"/>
                </a:cxn>
                <a:cxn ang="0">
                  <a:pos x="296" y="60"/>
                </a:cxn>
                <a:cxn ang="0">
                  <a:pos x="286" y="67"/>
                </a:cxn>
                <a:cxn ang="0">
                  <a:pos x="273" y="75"/>
                </a:cxn>
                <a:cxn ang="0">
                  <a:pos x="261" y="84"/>
                </a:cxn>
                <a:cxn ang="0">
                  <a:pos x="247" y="93"/>
                </a:cxn>
                <a:cxn ang="0">
                  <a:pos x="232" y="103"/>
                </a:cxn>
                <a:cxn ang="0">
                  <a:pos x="218" y="113"/>
                </a:cxn>
                <a:cxn ang="0">
                  <a:pos x="202" y="123"/>
                </a:cxn>
                <a:cxn ang="0">
                  <a:pos x="188" y="133"/>
                </a:cxn>
                <a:cxn ang="0">
                  <a:pos x="174" y="144"/>
                </a:cxn>
                <a:cxn ang="0">
                  <a:pos x="158" y="154"/>
                </a:cxn>
                <a:cxn ang="0">
                  <a:pos x="143" y="163"/>
                </a:cxn>
                <a:cxn ang="0">
                  <a:pos x="129" y="173"/>
                </a:cxn>
                <a:cxn ang="0">
                  <a:pos x="114" y="184"/>
                </a:cxn>
                <a:cxn ang="0">
                  <a:pos x="100" y="193"/>
                </a:cxn>
                <a:cxn ang="0">
                  <a:pos x="87" y="203"/>
                </a:cxn>
                <a:cxn ang="0">
                  <a:pos x="74" y="212"/>
                </a:cxn>
                <a:cxn ang="0">
                  <a:pos x="64" y="220"/>
                </a:cxn>
                <a:cxn ang="0">
                  <a:pos x="52" y="226"/>
                </a:cxn>
                <a:cxn ang="0">
                  <a:pos x="43" y="233"/>
                </a:cxn>
                <a:cxn ang="0">
                  <a:pos x="34" y="239"/>
                </a:cxn>
                <a:cxn ang="0">
                  <a:pos x="27" y="244"/>
                </a:cxn>
                <a:cxn ang="0">
                  <a:pos x="17" y="251"/>
                </a:cxn>
                <a:cxn ang="0">
                  <a:pos x="14" y="255"/>
                </a:cxn>
                <a:cxn ang="0">
                  <a:pos x="0" y="242"/>
                </a:cxn>
              </a:cxnLst>
              <a:rect l="0" t="0" r="r" b="b"/>
              <a:pathLst>
                <a:path w="387" h="281">
                  <a:moveTo>
                    <a:pt x="0" y="242"/>
                  </a:moveTo>
                  <a:lnTo>
                    <a:pt x="372" y="0"/>
                  </a:lnTo>
                  <a:lnTo>
                    <a:pt x="375" y="1"/>
                  </a:lnTo>
                  <a:lnTo>
                    <a:pt x="380" y="7"/>
                  </a:lnTo>
                  <a:lnTo>
                    <a:pt x="384" y="12"/>
                  </a:lnTo>
                  <a:lnTo>
                    <a:pt x="387" y="17"/>
                  </a:lnTo>
                  <a:lnTo>
                    <a:pt x="384" y="17"/>
                  </a:lnTo>
                  <a:lnTo>
                    <a:pt x="380" y="21"/>
                  </a:lnTo>
                  <a:lnTo>
                    <a:pt x="375" y="23"/>
                  </a:lnTo>
                  <a:lnTo>
                    <a:pt x="369" y="30"/>
                  </a:lnTo>
                  <a:lnTo>
                    <a:pt x="363" y="31"/>
                  </a:lnTo>
                  <a:lnTo>
                    <a:pt x="358" y="35"/>
                  </a:lnTo>
                  <a:lnTo>
                    <a:pt x="354" y="39"/>
                  </a:lnTo>
                  <a:lnTo>
                    <a:pt x="349" y="43"/>
                  </a:lnTo>
                  <a:lnTo>
                    <a:pt x="344" y="47"/>
                  </a:lnTo>
                  <a:lnTo>
                    <a:pt x="339" y="52"/>
                  </a:lnTo>
                  <a:lnTo>
                    <a:pt x="332" y="56"/>
                  </a:lnTo>
                  <a:lnTo>
                    <a:pt x="327" y="61"/>
                  </a:lnTo>
                  <a:lnTo>
                    <a:pt x="319" y="65"/>
                  </a:lnTo>
                  <a:lnTo>
                    <a:pt x="313" y="70"/>
                  </a:lnTo>
                  <a:lnTo>
                    <a:pt x="305" y="74"/>
                  </a:lnTo>
                  <a:lnTo>
                    <a:pt x="298" y="79"/>
                  </a:lnTo>
                  <a:lnTo>
                    <a:pt x="291" y="84"/>
                  </a:lnTo>
                  <a:lnTo>
                    <a:pt x="283" y="91"/>
                  </a:lnTo>
                  <a:lnTo>
                    <a:pt x="275" y="96"/>
                  </a:lnTo>
                  <a:lnTo>
                    <a:pt x="267" y="102"/>
                  </a:lnTo>
                  <a:lnTo>
                    <a:pt x="258" y="107"/>
                  </a:lnTo>
                  <a:lnTo>
                    <a:pt x="250" y="114"/>
                  </a:lnTo>
                  <a:lnTo>
                    <a:pt x="243" y="119"/>
                  </a:lnTo>
                  <a:lnTo>
                    <a:pt x="235" y="125"/>
                  </a:lnTo>
                  <a:lnTo>
                    <a:pt x="226" y="131"/>
                  </a:lnTo>
                  <a:lnTo>
                    <a:pt x="217" y="138"/>
                  </a:lnTo>
                  <a:lnTo>
                    <a:pt x="209" y="144"/>
                  </a:lnTo>
                  <a:lnTo>
                    <a:pt x="200" y="151"/>
                  </a:lnTo>
                  <a:lnTo>
                    <a:pt x="191" y="156"/>
                  </a:lnTo>
                  <a:lnTo>
                    <a:pt x="183" y="163"/>
                  </a:lnTo>
                  <a:lnTo>
                    <a:pt x="174" y="168"/>
                  </a:lnTo>
                  <a:lnTo>
                    <a:pt x="166" y="175"/>
                  </a:lnTo>
                  <a:lnTo>
                    <a:pt x="157" y="180"/>
                  </a:lnTo>
                  <a:lnTo>
                    <a:pt x="149" y="186"/>
                  </a:lnTo>
                  <a:lnTo>
                    <a:pt x="140" y="191"/>
                  </a:lnTo>
                  <a:lnTo>
                    <a:pt x="134" y="198"/>
                  </a:lnTo>
                  <a:lnTo>
                    <a:pt x="125" y="203"/>
                  </a:lnTo>
                  <a:lnTo>
                    <a:pt x="117" y="208"/>
                  </a:lnTo>
                  <a:lnTo>
                    <a:pt x="110" y="213"/>
                  </a:lnTo>
                  <a:lnTo>
                    <a:pt x="103" y="220"/>
                  </a:lnTo>
                  <a:lnTo>
                    <a:pt x="95" y="224"/>
                  </a:lnTo>
                  <a:lnTo>
                    <a:pt x="88" y="229"/>
                  </a:lnTo>
                  <a:lnTo>
                    <a:pt x="82" y="234"/>
                  </a:lnTo>
                  <a:lnTo>
                    <a:pt x="75" y="239"/>
                  </a:lnTo>
                  <a:lnTo>
                    <a:pt x="69" y="243"/>
                  </a:lnTo>
                  <a:lnTo>
                    <a:pt x="62" y="247"/>
                  </a:lnTo>
                  <a:lnTo>
                    <a:pt x="56" y="251"/>
                  </a:lnTo>
                  <a:lnTo>
                    <a:pt x="52" y="255"/>
                  </a:lnTo>
                  <a:lnTo>
                    <a:pt x="47" y="259"/>
                  </a:lnTo>
                  <a:lnTo>
                    <a:pt x="42" y="262"/>
                  </a:lnTo>
                  <a:lnTo>
                    <a:pt x="38" y="265"/>
                  </a:lnTo>
                  <a:lnTo>
                    <a:pt x="34" y="269"/>
                  </a:lnTo>
                  <a:lnTo>
                    <a:pt x="27" y="273"/>
                  </a:lnTo>
                  <a:lnTo>
                    <a:pt x="23" y="277"/>
                  </a:lnTo>
                  <a:lnTo>
                    <a:pt x="21" y="279"/>
                  </a:lnTo>
                  <a:lnTo>
                    <a:pt x="20" y="281"/>
                  </a:lnTo>
                  <a:lnTo>
                    <a:pt x="20" y="266"/>
                  </a:lnTo>
                  <a:lnTo>
                    <a:pt x="352" y="32"/>
                  </a:lnTo>
                  <a:lnTo>
                    <a:pt x="350" y="31"/>
                  </a:lnTo>
                  <a:lnTo>
                    <a:pt x="349" y="30"/>
                  </a:lnTo>
                  <a:lnTo>
                    <a:pt x="345" y="30"/>
                  </a:lnTo>
                  <a:lnTo>
                    <a:pt x="340" y="31"/>
                  </a:lnTo>
                  <a:lnTo>
                    <a:pt x="339" y="31"/>
                  </a:lnTo>
                  <a:lnTo>
                    <a:pt x="335" y="34"/>
                  </a:lnTo>
                  <a:lnTo>
                    <a:pt x="330" y="38"/>
                  </a:lnTo>
                  <a:lnTo>
                    <a:pt x="323" y="41"/>
                  </a:lnTo>
                  <a:lnTo>
                    <a:pt x="318" y="44"/>
                  </a:lnTo>
                  <a:lnTo>
                    <a:pt x="314" y="47"/>
                  </a:lnTo>
                  <a:lnTo>
                    <a:pt x="310" y="49"/>
                  </a:lnTo>
                  <a:lnTo>
                    <a:pt x="306" y="53"/>
                  </a:lnTo>
                  <a:lnTo>
                    <a:pt x="301" y="56"/>
                  </a:lnTo>
                  <a:lnTo>
                    <a:pt x="296" y="60"/>
                  </a:lnTo>
                  <a:lnTo>
                    <a:pt x="291" y="63"/>
                  </a:lnTo>
                  <a:lnTo>
                    <a:pt x="286" y="67"/>
                  </a:lnTo>
                  <a:lnTo>
                    <a:pt x="279" y="71"/>
                  </a:lnTo>
                  <a:lnTo>
                    <a:pt x="273" y="75"/>
                  </a:lnTo>
                  <a:lnTo>
                    <a:pt x="266" y="79"/>
                  </a:lnTo>
                  <a:lnTo>
                    <a:pt x="261" y="84"/>
                  </a:lnTo>
                  <a:lnTo>
                    <a:pt x="253" y="88"/>
                  </a:lnTo>
                  <a:lnTo>
                    <a:pt x="247" y="93"/>
                  </a:lnTo>
                  <a:lnTo>
                    <a:pt x="239" y="97"/>
                  </a:lnTo>
                  <a:lnTo>
                    <a:pt x="232" y="103"/>
                  </a:lnTo>
                  <a:lnTo>
                    <a:pt x="225" y="107"/>
                  </a:lnTo>
                  <a:lnTo>
                    <a:pt x="218" y="113"/>
                  </a:lnTo>
                  <a:lnTo>
                    <a:pt x="210" y="118"/>
                  </a:lnTo>
                  <a:lnTo>
                    <a:pt x="202" y="123"/>
                  </a:lnTo>
                  <a:lnTo>
                    <a:pt x="195" y="127"/>
                  </a:lnTo>
                  <a:lnTo>
                    <a:pt x="188" y="133"/>
                  </a:lnTo>
                  <a:lnTo>
                    <a:pt x="180" y="138"/>
                  </a:lnTo>
                  <a:lnTo>
                    <a:pt x="174" y="144"/>
                  </a:lnTo>
                  <a:lnTo>
                    <a:pt x="166" y="149"/>
                  </a:lnTo>
                  <a:lnTo>
                    <a:pt x="158" y="154"/>
                  </a:lnTo>
                  <a:lnTo>
                    <a:pt x="151" y="158"/>
                  </a:lnTo>
                  <a:lnTo>
                    <a:pt x="143" y="163"/>
                  </a:lnTo>
                  <a:lnTo>
                    <a:pt x="136" y="168"/>
                  </a:lnTo>
                  <a:lnTo>
                    <a:pt x="129" y="173"/>
                  </a:lnTo>
                  <a:lnTo>
                    <a:pt x="122" y="178"/>
                  </a:lnTo>
                  <a:lnTo>
                    <a:pt x="114" y="184"/>
                  </a:lnTo>
                  <a:lnTo>
                    <a:pt x="108" y="189"/>
                  </a:lnTo>
                  <a:lnTo>
                    <a:pt x="100" y="193"/>
                  </a:lnTo>
                  <a:lnTo>
                    <a:pt x="94" y="198"/>
                  </a:lnTo>
                  <a:lnTo>
                    <a:pt x="87" y="203"/>
                  </a:lnTo>
                  <a:lnTo>
                    <a:pt x="81" y="207"/>
                  </a:lnTo>
                  <a:lnTo>
                    <a:pt x="74" y="212"/>
                  </a:lnTo>
                  <a:lnTo>
                    <a:pt x="69" y="215"/>
                  </a:lnTo>
                  <a:lnTo>
                    <a:pt x="64" y="220"/>
                  </a:lnTo>
                  <a:lnTo>
                    <a:pt x="57" y="224"/>
                  </a:lnTo>
                  <a:lnTo>
                    <a:pt x="52" y="226"/>
                  </a:lnTo>
                  <a:lnTo>
                    <a:pt x="47" y="229"/>
                  </a:lnTo>
                  <a:lnTo>
                    <a:pt x="43" y="233"/>
                  </a:lnTo>
                  <a:lnTo>
                    <a:pt x="38" y="235"/>
                  </a:lnTo>
                  <a:lnTo>
                    <a:pt x="34" y="239"/>
                  </a:lnTo>
                  <a:lnTo>
                    <a:pt x="30" y="242"/>
                  </a:lnTo>
                  <a:lnTo>
                    <a:pt x="27" y="244"/>
                  </a:lnTo>
                  <a:lnTo>
                    <a:pt x="21" y="248"/>
                  </a:lnTo>
                  <a:lnTo>
                    <a:pt x="17" y="251"/>
                  </a:lnTo>
                  <a:lnTo>
                    <a:pt x="14" y="253"/>
                  </a:lnTo>
                  <a:lnTo>
                    <a:pt x="14" y="255"/>
                  </a:lnTo>
                  <a:lnTo>
                    <a:pt x="0" y="242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3" name="Freeform 77"/>
            <p:cNvSpPr>
              <a:spLocks/>
            </p:cNvSpPr>
            <p:nvPr/>
          </p:nvSpPr>
          <p:spPr bwMode="auto">
            <a:xfrm flipH="1">
              <a:off x="4530782" y="2808465"/>
              <a:ext cx="64687" cy="126975"/>
            </a:xfrm>
            <a:custGeom>
              <a:avLst/>
              <a:gdLst/>
              <a:ahLst/>
              <a:cxnLst>
                <a:cxn ang="0">
                  <a:pos x="59" y="9"/>
                </a:cxn>
                <a:cxn ang="0">
                  <a:pos x="59" y="9"/>
                </a:cxn>
                <a:cxn ang="0">
                  <a:pos x="57" y="10"/>
                </a:cxn>
                <a:cxn ang="0">
                  <a:pos x="54" y="14"/>
                </a:cxn>
                <a:cxn ang="0">
                  <a:pos x="52" y="21"/>
                </a:cxn>
                <a:cxn ang="0">
                  <a:pos x="48" y="26"/>
                </a:cxn>
                <a:cxn ang="0">
                  <a:pos x="44" y="32"/>
                </a:cxn>
                <a:cxn ang="0">
                  <a:pos x="41" y="36"/>
                </a:cxn>
                <a:cxn ang="0">
                  <a:pos x="40" y="41"/>
                </a:cxn>
                <a:cxn ang="0">
                  <a:pos x="37" y="47"/>
                </a:cxn>
                <a:cxn ang="0">
                  <a:pos x="36" y="50"/>
                </a:cxn>
                <a:cxn ang="0">
                  <a:pos x="32" y="56"/>
                </a:cxn>
                <a:cxn ang="0">
                  <a:pos x="30" y="61"/>
                </a:cxn>
                <a:cxn ang="0">
                  <a:pos x="27" y="65"/>
                </a:cxn>
                <a:cxn ang="0">
                  <a:pos x="24" y="70"/>
                </a:cxn>
                <a:cxn ang="0">
                  <a:pos x="22" y="75"/>
                </a:cxn>
                <a:cxn ang="0">
                  <a:pos x="19" y="80"/>
                </a:cxn>
                <a:cxn ang="0">
                  <a:pos x="18" y="87"/>
                </a:cxn>
                <a:cxn ang="0">
                  <a:pos x="15" y="92"/>
                </a:cxn>
                <a:cxn ang="0">
                  <a:pos x="13" y="98"/>
                </a:cxn>
                <a:cxn ang="0">
                  <a:pos x="10" y="105"/>
                </a:cxn>
                <a:cxn ang="0">
                  <a:pos x="7" y="110"/>
                </a:cxn>
                <a:cxn ang="0">
                  <a:pos x="5" y="116"/>
                </a:cxn>
                <a:cxn ang="0">
                  <a:pos x="4" y="122"/>
                </a:cxn>
                <a:cxn ang="0">
                  <a:pos x="1" y="128"/>
                </a:cxn>
                <a:cxn ang="0">
                  <a:pos x="0" y="133"/>
                </a:cxn>
                <a:cxn ang="0">
                  <a:pos x="0" y="140"/>
                </a:cxn>
                <a:cxn ang="0">
                  <a:pos x="22" y="153"/>
                </a:cxn>
                <a:cxn ang="0">
                  <a:pos x="22" y="150"/>
                </a:cxn>
                <a:cxn ang="0">
                  <a:pos x="23" y="146"/>
                </a:cxn>
                <a:cxn ang="0">
                  <a:pos x="24" y="141"/>
                </a:cxn>
                <a:cxn ang="0">
                  <a:pos x="27" y="133"/>
                </a:cxn>
                <a:cxn ang="0">
                  <a:pos x="27" y="128"/>
                </a:cxn>
                <a:cxn ang="0">
                  <a:pos x="30" y="124"/>
                </a:cxn>
                <a:cxn ang="0">
                  <a:pos x="31" y="119"/>
                </a:cxn>
                <a:cxn ang="0">
                  <a:pos x="33" y="114"/>
                </a:cxn>
                <a:cxn ang="0">
                  <a:pos x="35" y="107"/>
                </a:cxn>
                <a:cxn ang="0">
                  <a:pos x="36" y="102"/>
                </a:cxn>
                <a:cxn ang="0">
                  <a:pos x="39" y="96"/>
                </a:cxn>
                <a:cxn ang="0">
                  <a:pos x="41" y="90"/>
                </a:cxn>
                <a:cxn ang="0">
                  <a:pos x="43" y="83"/>
                </a:cxn>
                <a:cxn ang="0">
                  <a:pos x="45" y="76"/>
                </a:cxn>
                <a:cxn ang="0">
                  <a:pos x="48" y="70"/>
                </a:cxn>
                <a:cxn ang="0">
                  <a:pos x="49" y="65"/>
                </a:cxn>
                <a:cxn ang="0">
                  <a:pos x="52" y="57"/>
                </a:cxn>
                <a:cxn ang="0">
                  <a:pos x="54" y="52"/>
                </a:cxn>
                <a:cxn ang="0">
                  <a:pos x="57" y="45"/>
                </a:cxn>
                <a:cxn ang="0">
                  <a:pos x="59" y="40"/>
                </a:cxn>
                <a:cxn ang="0">
                  <a:pos x="62" y="32"/>
                </a:cxn>
                <a:cxn ang="0">
                  <a:pos x="65" y="27"/>
                </a:cxn>
                <a:cxn ang="0">
                  <a:pos x="67" y="22"/>
                </a:cxn>
                <a:cxn ang="0">
                  <a:pos x="71" y="17"/>
                </a:cxn>
                <a:cxn ang="0">
                  <a:pos x="74" y="12"/>
                </a:cxn>
                <a:cxn ang="0">
                  <a:pos x="75" y="6"/>
                </a:cxn>
                <a:cxn ang="0">
                  <a:pos x="79" y="3"/>
                </a:cxn>
                <a:cxn ang="0">
                  <a:pos x="81" y="0"/>
                </a:cxn>
                <a:cxn ang="0">
                  <a:pos x="59" y="9"/>
                </a:cxn>
                <a:cxn ang="0">
                  <a:pos x="59" y="9"/>
                </a:cxn>
              </a:cxnLst>
              <a:rect l="0" t="0" r="r" b="b"/>
              <a:pathLst>
                <a:path w="81" h="153">
                  <a:moveTo>
                    <a:pt x="59" y="9"/>
                  </a:moveTo>
                  <a:lnTo>
                    <a:pt x="59" y="9"/>
                  </a:lnTo>
                  <a:lnTo>
                    <a:pt x="57" y="10"/>
                  </a:lnTo>
                  <a:lnTo>
                    <a:pt x="54" y="14"/>
                  </a:lnTo>
                  <a:lnTo>
                    <a:pt x="52" y="21"/>
                  </a:lnTo>
                  <a:lnTo>
                    <a:pt x="48" y="26"/>
                  </a:lnTo>
                  <a:lnTo>
                    <a:pt x="44" y="32"/>
                  </a:lnTo>
                  <a:lnTo>
                    <a:pt x="41" y="36"/>
                  </a:lnTo>
                  <a:lnTo>
                    <a:pt x="40" y="41"/>
                  </a:lnTo>
                  <a:lnTo>
                    <a:pt x="37" y="47"/>
                  </a:lnTo>
                  <a:lnTo>
                    <a:pt x="36" y="50"/>
                  </a:lnTo>
                  <a:lnTo>
                    <a:pt x="32" y="56"/>
                  </a:lnTo>
                  <a:lnTo>
                    <a:pt x="30" y="61"/>
                  </a:lnTo>
                  <a:lnTo>
                    <a:pt x="27" y="65"/>
                  </a:lnTo>
                  <a:lnTo>
                    <a:pt x="24" y="70"/>
                  </a:lnTo>
                  <a:lnTo>
                    <a:pt x="22" y="75"/>
                  </a:lnTo>
                  <a:lnTo>
                    <a:pt x="19" y="80"/>
                  </a:lnTo>
                  <a:lnTo>
                    <a:pt x="18" y="87"/>
                  </a:lnTo>
                  <a:lnTo>
                    <a:pt x="15" y="92"/>
                  </a:lnTo>
                  <a:lnTo>
                    <a:pt x="13" y="98"/>
                  </a:lnTo>
                  <a:lnTo>
                    <a:pt x="10" y="105"/>
                  </a:lnTo>
                  <a:lnTo>
                    <a:pt x="7" y="110"/>
                  </a:lnTo>
                  <a:lnTo>
                    <a:pt x="5" y="116"/>
                  </a:lnTo>
                  <a:lnTo>
                    <a:pt x="4" y="122"/>
                  </a:lnTo>
                  <a:lnTo>
                    <a:pt x="1" y="128"/>
                  </a:lnTo>
                  <a:lnTo>
                    <a:pt x="0" y="133"/>
                  </a:lnTo>
                  <a:lnTo>
                    <a:pt x="0" y="140"/>
                  </a:lnTo>
                  <a:lnTo>
                    <a:pt x="22" y="153"/>
                  </a:lnTo>
                  <a:lnTo>
                    <a:pt x="22" y="150"/>
                  </a:lnTo>
                  <a:lnTo>
                    <a:pt x="23" y="146"/>
                  </a:lnTo>
                  <a:lnTo>
                    <a:pt x="24" y="141"/>
                  </a:lnTo>
                  <a:lnTo>
                    <a:pt x="27" y="133"/>
                  </a:lnTo>
                  <a:lnTo>
                    <a:pt x="27" y="128"/>
                  </a:lnTo>
                  <a:lnTo>
                    <a:pt x="30" y="124"/>
                  </a:lnTo>
                  <a:lnTo>
                    <a:pt x="31" y="119"/>
                  </a:lnTo>
                  <a:lnTo>
                    <a:pt x="33" y="114"/>
                  </a:lnTo>
                  <a:lnTo>
                    <a:pt x="35" y="107"/>
                  </a:lnTo>
                  <a:lnTo>
                    <a:pt x="36" y="102"/>
                  </a:lnTo>
                  <a:lnTo>
                    <a:pt x="39" y="96"/>
                  </a:lnTo>
                  <a:lnTo>
                    <a:pt x="41" y="90"/>
                  </a:lnTo>
                  <a:lnTo>
                    <a:pt x="43" y="83"/>
                  </a:lnTo>
                  <a:lnTo>
                    <a:pt x="45" y="76"/>
                  </a:lnTo>
                  <a:lnTo>
                    <a:pt x="48" y="70"/>
                  </a:lnTo>
                  <a:lnTo>
                    <a:pt x="49" y="65"/>
                  </a:lnTo>
                  <a:lnTo>
                    <a:pt x="52" y="57"/>
                  </a:lnTo>
                  <a:lnTo>
                    <a:pt x="54" y="52"/>
                  </a:lnTo>
                  <a:lnTo>
                    <a:pt x="57" y="45"/>
                  </a:lnTo>
                  <a:lnTo>
                    <a:pt x="59" y="40"/>
                  </a:lnTo>
                  <a:lnTo>
                    <a:pt x="62" y="32"/>
                  </a:lnTo>
                  <a:lnTo>
                    <a:pt x="65" y="27"/>
                  </a:lnTo>
                  <a:lnTo>
                    <a:pt x="67" y="22"/>
                  </a:lnTo>
                  <a:lnTo>
                    <a:pt x="71" y="17"/>
                  </a:lnTo>
                  <a:lnTo>
                    <a:pt x="74" y="12"/>
                  </a:lnTo>
                  <a:lnTo>
                    <a:pt x="75" y="6"/>
                  </a:lnTo>
                  <a:lnTo>
                    <a:pt x="79" y="3"/>
                  </a:lnTo>
                  <a:lnTo>
                    <a:pt x="81" y="0"/>
                  </a:lnTo>
                  <a:lnTo>
                    <a:pt x="59" y="9"/>
                  </a:lnTo>
                  <a:lnTo>
                    <a:pt x="59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4" name="Freeform 78"/>
            <p:cNvSpPr>
              <a:spLocks/>
            </p:cNvSpPr>
            <p:nvPr/>
          </p:nvSpPr>
          <p:spPr bwMode="auto">
            <a:xfrm flipH="1">
              <a:off x="4281499" y="2674808"/>
              <a:ext cx="173551" cy="2840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17"/>
                </a:cxn>
                <a:cxn ang="0">
                  <a:pos x="17" y="22"/>
                </a:cxn>
                <a:cxn ang="0">
                  <a:pos x="30" y="26"/>
                </a:cxn>
                <a:cxn ang="0">
                  <a:pos x="43" y="29"/>
                </a:cxn>
                <a:cxn ang="0">
                  <a:pos x="52" y="30"/>
                </a:cxn>
                <a:cxn ang="0">
                  <a:pos x="62" y="31"/>
                </a:cxn>
                <a:cxn ang="0">
                  <a:pos x="75" y="32"/>
                </a:cxn>
                <a:cxn ang="0">
                  <a:pos x="88" y="34"/>
                </a:cxn>
                <a:cxn ang="0">
                  <a:pos x="103" y="34"/>
                </a:cxn>
                <a:cxn ang="0">
                  <a:pos x="118" y="32"/>
                </a:cxn>
                <a:cxn ang="0">
                  <a:pos x="132" y="31"/>
                </a:cxn>
                <a:cxn ang="0">
                  <a:pos x="145" y="30"/>
                </a:cxn>
                <a:cxn ang="0">
                  <a:pos x="157" y="27"/>
                </a:cxn>
                <a:cxn ang="0">
                  <a:pos x="168" y="26"/>
                </a:cxn>
                <a:cxn ang="0">
                  <a:pos x="178" y="25"/>
                </a:cxn>
                <a:cxn ang="0">
                  <a:pos x="190" y="23"/>
                </a:cxn>
                <a:cxn ang="0">
                  <a:pos x="203" y="21"/>
                </a:cxn>
                <a:cxn ang="0">
                  <a:pos x="212" y="18"/>
                </a:cxn>
                <a:cxn ang="0">
                  <a:pos x="219" y="16"/>
                </a:cxn>
                <a:cxn ang="0">
                  <a:pos x="219" y="5"/>
                </a:cxn>
                <a:cxn ang="0">
                  <a:pos x="213" y="8"/>
                </a:cxn>
                <a:cxn ang="0">
                  <a:pos x="205" y="9"/>
                </a:cxn>
                <a:cxn ang="0">
                  <a:pos x="196" y="12"/>
                </a:cxn>
                <a:cxn ang="0">
                  <a:pos x="184" y="13"/>
                </a:cxn>
                <a:cxn ang="0">
                  <a:pos x="171" y="17"/>
                </a:cxn>
                <a:cxn ang="0">
                  <a:pos x="157" y="19"/>
                </a:cxn>
                <a:cxn ang="0">
                  <a:pos x="142" y="21"/>
                </a:cxn>
                <a:cxn ang="0">
                  <a:pos x="131" y="21"/>
                </a:cxn>
                <a:cxn ang="0">
                  <a:pos x="123" y="22"/>
                </a:cxn>
                <a:cxn ang="0">
                  <a:pos x="114" y="22"/>
                </a:cxn>
                <a:cxn ang="0">
                  <a:pos x="105" y="23"/>
                </a:cxn>
                <a:cxn ang="0">
                  <a:pos x="96" y="23"/>
                </a:cxn>
                <a:cxn ang="0">
                  <a:pos x="87" y="23"/>
                </a:cxn>
                <a:cxn ang="0">
                  <a:pos x="78" y="22"/>
                </a:cxn>
                <a:cxn ang="0">
                  <a:pos x="69" y="22"/>
                </a:cxn>
                <a:cxn ang="0">
                  <a:pos x="60" y="21"/>
                </a:cxn>
                <a:cxn ang="0">
                  <a:pos x="49" y="19"/>
                </a:cxn>
                <a:cxn ang="0">
                  <a:pos x="42" y="17"/>
                </a:cxn>
                <a:cxn ang="0">
                  <a:pos x="33" y="14"/>
                </a:cxn>
                <a:cxn ang="0">
                  <a:pos x="24" y="12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0" y="12"/>
                </a:cxn>
              </a:cxnLst>
              <a:rect l="0" t="0" r="r" b="b"/>
              <a:pathLst>
                <a:path w="221" h="34">
                  <a:moveTo>
                    <a:pt x="0" y="12"/>
                  </a:moveTo>
                  <a:lnTo>
                    <a:pt x="0" y="13"/>
                  </a:lnTo>
                  <a:lnTo>
                    <a:pt x="5" y="16"/>
                  </a:lnTo>
                  <a:lnTo>
                    <a:pt x="8" y="17"/>
                  </a:lnTo>
                  <a:lnTo>
                    <a:pt x="12" y="19"/>
                  </a:lnTo>
                  <a:lnTo>
                    <a:pt x="17" y="22"/>
                  </a:lnTo>
                  <a:lnTo>
                    <a:pt x="24" y="25"/>
                  </a:lnTo>
                  <a:lnTo>
                    <a:pt x="30" y="26"/>
                  </a:lnTo>
                  <a:lnTo>
                    <a:pt x="38" y="27"/>
                  </a:lnTo>
                  <a:lnTo>
                    <a:pt x="43" y="29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7" y="31"/>
                  </a:lnTo>
                  <a:lnTo>
                    <a:pt x="62" y="31"/>
                  </a:lnTo>
                  <a:lnTo>
                    <a:pt x="69" y="32"/>
                  </a:lnTo>
                  <a:lnTo>
                    <a:pt x="75" y="32"/>
                  </a:lnTo>
                  <a:lnTo>
                    <a:pt x="82" y="34"/>
                  </a:lnTo>
                  <a:lnTo>
                    <a:pt x="88" y="34"/>
                  </a:lnTo>
                  <a:lnTo>
                    <a:pt x="96" y="34"/>
                  </a:lnTo>
                  <a:lnTo>
                    <a:pt x="103" y="34"/>
                  </a:lnTo>
                  <a:lnTo>
                    <a:pt x="112" y="34"/>
                  </a:lnTo>
                  <a:lnTo>
                    <a:pt x="118" y="32"/>
                  </a:lnTo>
                  <a:lnTo>
                    <a:pt x="126" y="31"/>
                  </a:lnTo>
                  <a:lnTo>
                    <a:pt x="132" y="31"/>
                  </a:lnTo>
                  <a:lnTo>
                    <a:pt x="140" y="30"/>
                  </a:lnTo>
                  <a:lnTo>
                    <a:pt x="145" y="30"/>
                  </a:lnTo>
                  <a:lnTo>
                    <a:pt x="152" y="29"/>
                  </a:lnTo>
                  <a:lnTo>
                    <a:pt x="157" y="27"/>
                  </a:lnTo>
                  <a:lnTo>
                    <a:pt x="164" y="27"/>
                  </a:lnTo>
                  <a:lnTo>
                    <a:pt x="168" y="26"/>
                  </a:lnTo>
                  <a:lnTo>
                    <a:pt x="173" y="26"/>
                  </a:lnTo>
                  <a:lnTo>
                    <a:pt x="178" y="25"/>
                  </a:lnTo>
                  <a:lnTo>
                    <a:pt x="182" y="25"/>
                  </a:lnTo>
                  <a:lnTo>
                    <a:pt x="190" y="23"/>
                  </a:lnTo>
                  <a:lnTo>
                    <a:pt x="197" y="22"/>
                  </a:lnTo>
                  <a:lnTo>
                    <a:pt x="203" y="21"/>
                  </a:lnTo>
                  <a:lnTo>
                    <a:pt x="208" y="19"/>
                  </a:lnTo>
                  <a:lnTo>
                    <a:pt x="212" y="18"/>
                  </a:lnTo>
                  <a:lnTo>
                    <a:pt x="216" y="17"/>
                  </a:lnTo>
                  <a:lnTo>
                    <a:pt x="219" y="16"/>
                  </a:lnTo>
                  <a:lnTo>
                    <a:pt x="221" y="16"/>
                  </a:lnTo>
                  <a:lnTo>
                    <a:pt x="219" y="5"/>
                  </a:lnTo>
                  <a:lnTo>
                    <a:pt x="217" y="5"/>
                  </a:lnTo>
                  <a:lnTo>
                    <a:pt x="213" y="8"/>
                  </a:lnTo>
                  <a:lnTo>
                    <a:pt x="209" y="8"/>
                  </a:lnTo>
                  <a:lnTo>
                    <a:pt x="205" y="9"/>
                  </a:lnTo>
                  <a:lnTo>
                    <a:pt x="201" y="9"/>
                  </a:lnTo>
                  <a:lnTo>
                    <a:pt x="196" y="12"/>
                  </a:lnTo>
                  <a:lnTo>
                    <a:pt x="190" y="12"/>
                  </a:lnTo>
                  <a:lnTo>
                    <a:pt x="184" y="13"/>
                  </a:lnTo>
                  <a:lnTo>
                    <a:pt x="178" y="16"/>
                  </a:lnTo>
                  <a:lnTo>
                    <a:pt x="171" y="17"/>
                  </a:lnTo>
                  <a:lnTo>
                    <a:pt x="164" y="17"/>
                  </a:lnTo>
                  <a:lnTo>
                    <a:pt x="157" y="19"/>
                  </a:lnTo>
                  <a:lnTo>
                    <a:pt x="149" y="19"/>
                  </a:lnTo>
                  <a:lnTo>
                    <a:pt x="142" y="21"/>
                  </a:lnTo>
                  <a:lnTo>
                    <a:pt x="136" y="21"/>
                  </a:lnTo>
                  <a:lnTo>
                    <a:pt x="131" y="21"/>
                  </a:lnTo>
                  <a:lnTo>
                    <a:pt x="127" y="21"/>
                  </a:lnTo>
                  <a:lnTo>
                    <a:pt x="123" y="22"/>
                  </a:lnTo>
                  <a:lnTo>
                    <a:pt x="118" y="22"/>
                  </a:lnTo>
                  <a:lnTo>
                    <a:pt x="114" y="22"/>
                  </a:lnTo>
                  <a:lnTo>
                    <a:pt x="109" y="22"/>
                  </a:lnTo>
                  <a:lnTo>
                    <a:pt x="105" y="23"/>
                  </a:lnTo>
                  <a:lnTo>
                    <a:pt x="101" y="23"/>
                  </a:lnTo>
                  <a:lnTo>
                    <a:pt x="96" y="23"/>
                  </a:lnTo>
                  <a:lnTo>
                    <a:pt x="91" y="23"/>
                  </a:lnTo>
                  <a:lnTo>
                    <a:pt x="87" y="23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3" y="22"/>
                  </a:lnTo>
                  <a:lnTo>
                    <a:pt x="69" y="22"/>
                  </a:lnTo>
                  <a:lnTo>
                    <a:pt x="64" y="21"/>
                  </a:lnTo>
                  <a:lnTo>
                    <a:pt x="60" y="21"/>
                  </a:lnTo>
                  <a:lnTo>
                    <a:pt x="55" y="19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36" y="16"/>
                  </a:lnTo>
                  <a:lnTo>
                    <a:pt x="33" y="14"/>
                  </a:lnTo>
                  <a:lnTo>
                    <a:pt x="27" y="13"/>
                  </a:lnTo>
                  <a:lnTo>
                    <a:pt x="24" y="12"/>
                  </a:lnTo>
                  <a:lnTo>
                    <a:pt x="20" y="9"/>
                  </a:lnTo>
                  <a:lnTo>
                    <a:pt x="16" y="8"/>
                  </a:lnTo>
                  <a:lnTo>
                    <a:pt x="7" y="4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5" name="Freeform 79"/>
            <p:cNvSpPr>
              <a:spLocks/>
            </p:cNvSpPr>
            <p:nvPr/>
          </p:nvSpPr>
          <p:spPr bwMode="auto">
            <a:xfrm flipH="1">
              <a:off x="4268877" y="2691515"/>
              <a:ext cx="198795" cy="30073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10" y="15"/>
                </a:cxn>
                <a:cxn ang="0">
                  <a:pos x="23" y="20"/>
                </a:cxn>
                <a:cxn ang="0">
                  <a:pos x="34" y="25"/>
                </a:cxn>
                <a:cxn ang="0">
                  <a:pos x="44" y="28"/>
                </a:cxn>
                <a:cxn ang="0">
                  <a:pos x="53" y="30"/>
                </a:cxn>
                <a:cxn ang="0">
                  <a:pos x="63" y="33"/>
                </a:cxn>
                <a:cxn ang="0">
                  <a:pos x="75" y="34"/>
                </a:cxn>
                <a:cxn ang="0">
                  <a:pos x="89" y="37"/>
                </a:cxn>
                <a:cxn ang="0">
                  <a:pos x="104" y="37"/>
                </a:cxn>
                <a:cxn ang="0">
                  <a:pos x="118" y="37"/>
                </a:cxn>
                <a:cxn ang="0">
                  <a:pos x="134" y="37"/>
                </a:cxn>
                <a:cxn ang="0">
                  <a:pos x="148" y="34"/>
                </a:cxn>
                <a:cxn ang="0">
                  <a:pos x="162" y="33"/>
                </a:cxn>
                <a:cxn ang="0">
                  <a:pos x="175" y="31"/>
                </a:cxn>
                <a:cxn ang="0">
                  <a:pos x="185" y="30"/>
                </a:cxn>
                <a:cxn ang="0">
                  <a:pos x="196" y="28"/>
                </a:cxn>
                <a:cxn ang="0">
                  <a:pos x="206" y="28"/>
                </a:cxn>
                <a:cxn ang="0">
                  <a:pos x="215" y="26"/>
                </a:cxn>
                <a:cxn ang="0">
                  <a:pos x="226" y="25"/>
                </a:cxn>
                <a:cxn ang="0">
                  <a:pos x="237" y="22"/>
                </a:cxn>
                <a:cxn ang="0">
                  <a:pos x="248" y="20"/>
                </a:cxn>
                <a:cxn ang="0">
                  <a:pos x="245" y="11"/>
                </a:cxn>
                <a:cxn ang="0">
                  <a:pos x="237" y="12"/>
                </a:cxn>
                <a:cxn ang="0">
                  <a:pos x="230" y="15"/>
                </a:cxn>
                <a:cxn ang="0">
                  <a:pos x="219" y="16"/>
                </a:cxn>
                <a:cxn ang="0">
                  <a:pos x="207" y="19"/>
                </a:cxn>
                <a:cxn ang="0">
                  <a:pos x="193" y="22"/>
                </a:cxn>
                <a:cxn ang="0">
                  <a:pos x="176" y="25"/>
                </a:cxn>
                <a:cxn ang="0">
                  <a:pos x="159" y="26"/>
                </a:cxn>
                <a:cxn ang="0">
                  <a:pos x="149" y="26"/>
                </a:cxn>
                <a:cxn ang="0">
                  <a:pos x="140" y="28"/>
                </a:cxn>
                <a:cxn ang="0">
                  <a:pos x="131" y="28"/>
                </a:cxn>
                <a:cxn ang="0">
                  <a:pos x="122" y="28"/>
                </a:cxn>
                <a:cxn ang="0">
                  <a:pos x="111" y="28"/>
                </a:cxn>
                <a:cxn ang="0">
                  <a:pos x="101" y="28"/>
                </a:cxn>
                <a:cxn ang="0">
                  <a:pos x="92" y="26"/>
                </a:cxn>
                <a:cxn ang="0">
                  <a:pos x="82" y="26"/>
                </a:cxn>
                <a:cxn ang="0">
                  <a:pos x="71" y="24"/>
                </a:cxn>
                <a:cxn ang="0">
                  <a:pos x="62" y="22"/>
                </a:cxn>
                <a:cxn ang="0">
                  <a:pos x="52" y="19"/>
                </a:cxn>
                <a:cxn ang="0">
                  <a:pos x="43" y="16"/>
                </a:cxn>
                <a:cxn ang="0">
                  <a:pos x="34" y="12"/>
                </a:cxn>
                <a:cxn ang="0">
                  <a:pos x="23" y="10"/>
                </a:cxn>
                <a:cxn ang="0">
                  <a:pos x="14" y="4"/>
                </a:cxn>
                <a:cxn ang="0">
                  <a:pos x="6" y="0"/>
                </a:cxn>
                <a:cxn ang="0">
                  <a:pos x="0" y="7"/>
                </a:cxn>
              </a:cxnLst>
              <a:rect l="0" t="0" r="r" b="b"/>
              <a:pathLst>
                <a:path w="250" h="38">
                  <a:moveTo>
                    <a:pt x="0" y="7"/>
                  </a:moveTo>
                  <a:lnTo>
                    <a:pt x="1" y="8"/>
                  </a:lnTo>
                  <a:lnTo>
                    <a:pt x="6" y="12"/>
                  </a:lnTo>
                  <a:lnTo>
                    <a:pt x="10" y="15"/>
                  </a:lnTo>
                  <a:lnTo>
                    <a:pt x="15" y="17"/>
                  </a:lnTo>
                  <a:lnTo>
                    <a:pt x="23" y="20"/>
                  </a:lnTo>
                  <a:lnTo>
                    <a:pt x="31" y="25"/>
                  </a:lnTo>
                  <a:lnTo>
                    <a:pt x="34" y="25"/>
                  </a:lnTo>
                  <a:lnTo>
                    <a:pt x="39" y="26"/>
                  </a:lnTo>
                  <a:lnTo>
                    <a:pt x="44" y="28"/>
                  </a:lnTo>
                  <a:lnTo>
                    <a:pt x="48" y="30"/>
                  </a:lnTo>
                  <a:lnTo>
                    <a:pt x="53" y="30"/>
                  </a:lnTo>
                  <a:lnTo>
                    <a:pt x="58" y="33"/>
                  </a:lnTo>
                  <a:lnTo>
                    <a:pt x="63" y="33"/>
                  </a:lnTo>
                  <a:lnTo>
                    <a:pt x="70" y="34"/>
                  </a:lnTo>
                  <a:lnTo>
                    <a:pt x="75" y="34"/>
                  </a:lnTo>
                  <a:lnTo>
                    <a:pt x="82" y="35"/>
                  </a:lnTo>
                  <a:lnTo>
                    <a:pt x="89" y="37"/>
                  </a:lnTo>
                  <a:lnTo>
                    <a:pt x="96" y="37"/>
                  </a:lnTo>
                  <a:lnTo>
                    <a:pt x="104" y="37"/>
                  </a:lnTo>
                  <a:lnTo>
                    <a:pt x="110" y="37"/>
                  </a:lnTo>
                  <a:lnTo>
                    <a:pt x="118" y="37"/>
                  </a:lnTo>
                  <a:lnTo>
                    <a:pt x="127" y="38"/>
                  </a:lnTo>
                  <a:lnTo>
                    <a:pt x="134" y="37"/>
                  </a:lnTo>
                  <a:lnTo>
                    <a:pt x="141" y="37"/>
                  </a:lnTo>
                  <a:lnTo>
                    <a:pt x="148" y="34"/>
                  </a:lnTo>
                  <a:lnTo>
                    <a:pt x="156" y="34"/>
                  </a:lnTo>
                  <a:lnTo>
                    <a:pt x="162" y="33"/>
                  </a:lnTo>
                  <a:lnTo>
                    <a:pt x="169" y="33"/>
                  </a:lnTo>
                  <a:lnTo>
                    <a:pt x="175" y="31"/>
                  </a:lnTo>
                  <a:lnTo>
                    <a:pt x="182" y="31"/>
                  </a:lnTo>
                  <a:lnTo>
                    <a:pt x="185" y="30"/>
                  </a:lnTo>
                  <a:lnTo>
                    <a:pt x="192" y="30"/>
                  </a:lnTo>
                  <a:lnTo>
                    <a:pt x="196" y="28"/>
                  </a:lnTo>
                  <a:lnTo>
                    <a:pt x="202" y="28"/>
                  </a:lnTo>
                  <a:lnTo>
                    <a:pt x="206" y="28"/>
                  </a:lnTo>
                  <a:lnTo>
                    <a:pt x="211" y="26"/>
                  </a:lnTo>
                  <a:lnTo>
                    <a:pt x="215" y="26"/>
                  </a:lnTo>
                  <a:lnTo>
                    <a:pt x="219" y="26"/>
                  </a:lnTo>
                  <a:lnTo>
                    <a:pt x="226" y="25"/>
                  </a:lnTo>
                  <a:lnTo>
                    <a:pt x="232" y="24"/>
                  </a:lnTo>
                  <a:lnTo>
                    <a:pt x="237" y="22"/>
                  </a:lnTo>
                  <a:lnTo>
                    <a:pt x="242" y="21"/>
                  </a:lnTo>
                  <a:lnTo>
                    <a:pt x="248" y="20"/>
                  </a:lnTo>
                  <a:lnTo>
                    <a:pt x="250" y="20"/>
                  </a:lnTo>
                  <a:lnTo>
                    <a:pt x="245" y="11"/>
                  </a:lnTo>
                  <a:lnTo>
                    <a:pt x="242" y="11"/>
                  </a:lnTo>
                  <a:lnTo>
                    <a:pt x="237" y="12"/>
                  </a:lnTo>
                  <a:lnTo>
                    <a:pt x="233" y="12"/>
                  </a:lnTo>
                  <a:lnTo>
                    <a:pt x="230" y="15"/>
                  </a:lnTo>
                  <a:lnTo>
                    <a:pt x="224" y="15"/>
                  </a:lnTo>
                  <a:lnTo>
                    <a:pt x="219" y="16"/>
                  </a:lnTo>
                  <a:lnTo>
                    <a:pt x="214" y="17"/>
                  </a:lnTo>
                  <a:lnTo>
                    <a:pt x="207" y="19"/>
                  </a:lnTo>
                  <a:lnTo>
                    <a:pt x="200" y="20"/>
                  </a:lnTo>
                  <a:lnTo>
                    <a:pt x="193" y="22"/>
                  </a:lnTo>
                  <a:lnTo>
                    <a:pt x="184" y="22"/>
                  </a:lnTo>
                  <a:lnTo>
                    <a:pt x="176" y="25"/>
                  </a:lnTo>
                  <a:lnTo>
                    <a:pt x="167" y="25"/>
                  </a:lnTo>
                  <a:lnTo>
                    <a:pt x="159" y="26"/>
                  </a:lnTo>
                  <a:lnTo>
                    <a:pt x="154" y="26"/>
                  </a:lnTo>
                  <a:lnTo>
                    <a:pt x="149" y="26"/>
                  </a:lnTo>
                  <a:lnTo>
                    <a:pt x="145" y="26"/>
                  </a:lnTo>
                  <a:lnTo>
                    <a:pt x="140" y="28"/>
                  </a:lnTo>
                  <a:lnTo>
                    <a:pt x="136" y="28"/>
                  </a:lnTo>
                  <a:lnTo>
                    <a:pt x="131" y="28"/>
                  </a:lnTo>
                  <a:lnTo>
                    <a:pt x="126" y="28"/>
                  </a:lnTo>
                  <a:lnTo>
                    <a:pt x="122" y="28"/>
                  </a:lnTo>
                  <a:lnTo>
                    <a:pt x="115" y="28"/>
                  </a:lnTo>
                  <a:lnTo>
                    <a:pt x="111" y="28"/>
                  </a:lnTo>
                  <a:lnTo>
                    <a:pt x="106" y="28"/>
                  </a:lnTo>
                  <a:lnTo>
                    <a:pt x="101" y="28"/>
                  </a:lnTo>
                  <a:lnTo>
                    <a:pt x="96" y="26"/>
                  </a:lnTo>
                  <a:lnTo>
                    <a:pt x="92" y="26"/>
                  </a:lnTo>
                  <a:lnTo>
                    <a:pt x="87" y="26"/>
                  </a:lnTo>
                  <a:lnTo>
                    <a:pt x="82" y="26"/>
                  </a:lnTo>
                  <a:lnTo>
                    <a:pt x="76" y="25"/>
                  </a:lnTo>
                  <a:lnTo>
                    <a:pt x="71" y="24"/>
                  </a:lnTo>
                  <a:lnTo>
                    <a:pt x="66" y="22"/>
                  </a:lnTo>
                  <a:lnTo>
                    <a:pt x="62" y="22"/>
                  </a:lnTo>
                  <a:lnTo>
                    <a:pt x="57" y="20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3" y="16"/>
                  </a:lnTo>
                  <a:lnTo>
                    <a:pt x="38" y="15"/>
                  </a:lnTo>
                  <a:lnTo>
                    <a:pt x="34" y="12"/>
                  </a:lnTo>
                  <a:lnTo>
                    <a:pt x="28" y="11"/>
                  </a:lnTo>
                  <a:lnTo>
                    <a:pt x="23" y="10"/>
                  </a:lnTo>
                  <a:lnTo>
                    <a:pt x="19" y="7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0" name="Freeform 82"/>
            <p:cNvSpPr>
              <a:spLocks/>
            </p:cNvSpPr>
            <p:nvPr/>
          </p:nvSpPr>
          <p:spPr bwMode="auto">
            <a:xfrm flipH="1">
              <a:off x="4775332" y="2282188"/>
              <a:ext cx="69421" cy="147023"/>
            </a:xfrm>
            <a:custGeom>
              <a:avLst/>
              <a:gdLst/>
              <a:ahLst/>
              <a:cxnLst>
                <a:cxn ang="0">
                  <a:pos x="40" y="53"/>
                </a:cxn>
                <a:cxn ang="0">
                  <a:pos x="38" y="50"/>
                </a:cxn>
                <a:cxn ang="0">
                  <a:pos x="36" y="45"/>
                </a:cxn>
                <a:cxn ang="0">
                  <a:pos x="36" y="39"/>
                </a:cxn>
                <a:cxn ang="0">
                  <a:pos x="40" y="36"/>
                </a:cxn>
                <a:cxn ang="0">
                  <a:pos x="46" y="39"/>
                </a:cxn>
                <a:cxn ang="0">
                  <a:pos x="48" y="45"/>
                </a:cxn>
                <a:cxn ang="0">
                  <a:pos x="44" y="49"/>
                </a:cxn>
                <a:cxn ang="0">
                  <a:pos x="42" y="50"/>
                </a:cxn>
                <a:cxn ang="0">
                  <a:pos x="42" y="80"/>
                </a:cxn>
                <a:cxn ang="0">
                  <a:pos x="73" y="17"/>
                </a:cxn>
                <a:cxn ang="0">
                  <a:pos x="72" y="15"/>
                </a:cxn>
                <a:cxn ang="0">
                  <a:pos x="70" y="14"/>
                </a:cxn>
                <a:cxn ang="0">
                  <a:pos x="69" y="10"/>
                </a:cxn>
                <a:cxn ang="0">
                  <a:pos x="69" y="6"/>
                </a:cxn>
                <a:cxn ang="0">
                  <a:pos x="70" y="3"/>
                </a:cxn>
                <a:cxn ang="0">
                  <a:pos x="74" y="1"/>
                </a:cxn>
                <a:cxn ang="0">
                  <a:pos x="78" y="0"/>
                </a:cxn>
                <a:cxn ang="0">
                  <a:pos x="83" y="1"/>
                </a:cxn>
                <a:cxn ang="0">
                  <a:pos x="86" y="3"/>
                </a:cxn>
                <a:cxn ang="0">
                  <a:pos x="88" y="6"/>
                </a:cxn>
                <a:cxn ang="0">
                  <a:pos x="88" y="9"/>
                </a:cxn>
                <a:cxn ang="0">
                  <a:pos x="87" y="13"/>
                </a:cxn>
                <a:cxn ang="0">
                  <a:pos x="86" y="14"/>
                </a:cxn>
                <a:cxn ang="0">
                  <a:pos x="84" y="17"/>
                </a:cxn>
                <a:cxn ang="0">
                  <a:pos x="82" y="18"/>
                </a:cxn>
                <a:cxn ang="0">
                  <a:pos x="78" y="18"/>
                </a:cxn>
                <a:cxn ang="0">
                  <a:pos x="44" y="83"/>
                </a:cxn>
                <a:cxn ang="0">
                  <a:pos x="69" y="77"/>
                </a:cxn>
                <a:cxn ang="0">
                  <a:pos x="69" y="84"/>
                </a:cxn>
                <a:cxn ang="0">
                  <a:pos x="43" y="89"/>
                </a:cxn>
                <a:cxn ang="0">
                  <a:pos x="78" y="145"/>
                </a:cxn>
                <a:cxn ang="0">
                  <a:pos x="77" y="147"/>
                </a:cxn>
                <a:cxn ang="0">
                  <a:pos x="43" y="90"/>
                </a:cxn>
                <a:cxn ang="0">
                  <a:pos x="42" y="161"/>
                </a:cxn>
                <a:cxn ang="0">
                  <a:pos x="43" y="161"/>
                </a:cxn>
                <a:cxn ang="0">
                  <a:pos x="46" y="163"/>
                </a:cxn>
                <a:cxn ang="0">
                  <a:pos x="48" y="164"/>
                </a:cxn>
                <a:cxn ang="0">
                  <a:pos x="49" y="169"/>
                </a:cxn>
                <a:cxn ang="0">
                  <a:pos x="47" y="174"/>
                </a:cxn>
                <a:cxn ang="0">
                  <a:pos x="42" y="176"/>
                </a:cxn>
                <a:cxn ang="0">
                  <a:pos x="36" y="174"/>
                </a:cxn>
                <a:cxn ang="0">
                  <a:pos x="35" y="169"/>
                </a:cxn>
                <a:cxn ang="0">
                  <a:pos x="35" y="163"/>
                </a:cxn>
                <a:cxn ang="0">
                  <a:pos x="36" y="160"/>
                </a:cxn>
                <a:cxn ang="0">
                  <a:pos x="38" y="160"/>
                </a:cxn>
                <a:cxn ang="0">
                  <a:pos x="39" y="161"/>
                </a:cxn>
                <a:cxn ang="0">
                  <a:pos x="36" y="102"/>
                </a:cxn>
                <a:cxn ang="0">
                  <a:pos x="3" y="167"/>
                </a:cxn>
                <a:cxn ang="0">
                  <a:pos x="0" y="164"/>
                </a:cxn>
                <a:cxn ang="0">
                  <a:pos x="38" y="90"/>
                </a:cxn>
                <a:cxn ang="0">
                  <a:pos x="20" y="98"/>
                </a:cxn>
                <a:cxn ang="0">
                  <a:pos x="18" y="90"/>
                </a:cxn>
                <a:cxn ang="0">
                  <a:pos x="38" y="84"/>
                </a:cxn>
                <a:cxn ang="0">
                  <a:pos x="13" y="43"/>
                </a:cxn>
                <a:cxn ang="0">
                  <a:pos x="13" y="40"/>
                </a:cxn>
                <a:cxn ang="0">
                  <a:pos x="14" y="40"/>
                </a:cxn>
                <a:cxn ang="0">
                  <a:pos x="40" y="84"/>
                </a:cxn>
                <a:cxn ang="0">
                  <a:pos x="40" y="53"/>
                </a:cxn>
                <a:cxn ang="0">
                  <a:pos x="40" y="53"/>
                </a:cxn>
              </a:cxnLst>
              <a:rect l="0" t="0" r="r" b="b"/>
              <a:pathLst>
                <a:path w="88" h="176">
                  <a:moveTo>
                    <a:pt x="40" y="53"/>
                  </a:moveTo>
                  <a:lnTo>
                    <a:pt x="38" y="50"/>
                  </a:lnTo>
                  <a:lnTo>
                    <a:pt x="36" y="45"/>
                  </a:lnTo>
                  <a:lnTo>
                    <a:pt x="36" y="39"/>
                  </a:lnTo>
                  <a:lnTo>
                    <a:pt x="40" y="36"/>
                  </a:lnTo>
                  <a:lnTo>
                    <a:pt x="46" y="39"/>
                  </a:lnTo>
                  <a:lnTo>
                    <a:pt x="48" y="45"/>
                  </a:lnTo>
                  <a:lnTo>
                    <a:pt x="44" y="49"/>
                  </a:lnTo>
                  <a:lnTo>
                    <a:pt x="42" y="50"/>
                  </a:lnTo>
                  <a:lnTo>
                    <a:pt x="42" y="80"/>
                  </a:lnTo>
                  <a:lnTo>
                    <a:pt x="73" y="17"/>
                  </a:lnTo>
                  <a:lnTo>
                    <a:pt x="72" y="15"/>
                  </a:lnTo>
                  <a:lnTo>
                    <a:pt x="70" y="14"/>
                  </a:lnTo>
                  <a:lnTo>
                    <a:pt x="69" y="10"/>
                  </a:lnTo>
                  <a:lnTo>
                    <a:pt x="69" y="6"/>
                  </a:lnTo>
                  <a:lnTo>
                    <a:pt x="70" y="3"/>
                  </a:lnTo>
                  <a:lnTo>
                    <a:pt x="74" y="1"/>
                  </a:lnTo>
                  <a:lnTo>
                    <a:pt x="78" y="0"/>
                  </a:lnTo>
                  <a:lnTo>
                    <a:pt x="83" y="1"/>
                  </a:lnTo>
                  <a:lnTo>
                    <a:pt x="86" y="3"/>
                  </a:lnTo>
                  <a:lnTo>
                    <a:pt x="88" y="6"/>
                  </a:lnTo>
                  <a:lnTo>
                    <a:pt x="88" y="9"/>
                  </a:lnTo>
                  <a:lnTo>
                    <a:pt x="87" y="13"/>
                  </a:lnTo>
                  <a:lnTo>
                    <a:pt x="86" y="14"/>
                  </a:lnTo>
                  <a:lnTo>
                    <a:pt x="84" y="17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44" y="83"/>
                  </a:lnTo>
                  <a:lnTo>
                    <a:pt x="69" y="77"/>
                  </a:lnTo>
                  <a:lnTo>
                    <a:pt x="69" y="84"/>
                  </a:lnTo>
                  <a:lnTo>
                    <a:pt x="43" y="89"/>
                  </a:lnTo>
                  <a:lnTo>
                    <a:pt x="78" y="145"/>
                  </a:lnTo>
                  <a:lnTo>
                    <a:pt x="77" y="147"/>
                  </a:lnTo>
                  <a:lnTo>
                    <a:pt x="43" y="90"/>
                  </a:lnTo>
                  <a:lnTo>
                    <a:pt x="42" y="161"/>
                  </a:lnTo>
                  <a:lnTo>
                    <a:pt x="43" y="161"/>
                  </a:lnTo>
                  <a:lnTo>
                    <a:pt x="46" y="163"/>
                  </a:lnTo>
                  <a:lnTo>
                    <a:pt x="48" y="164"/>
                  </a:lnTo>
                  <a:lnTo>
                    <a:pt x="49" y="169"/>
                  </a:lnTo>
                  <a:lnTo>
                    <a:pt x="47" y="174"/>
                  </a:lnTo>
                  <a:lnTo>
                    <a:pt x="42" y="176"/>
                  </a:lnTo>
                  <a:lnTo>
                    <a:pt x="36" y="174"/>
                  </a:lnTo>
                  <a:lnTo>
                    <a:pt x="35" y="169"/>
                  </a:lnTo>
                  <a:lnTo>
                    <a:pt x="35" y="163"/>
                  </a:lnTo>
                  <a:lnTo>
                    <a:pt x="36" y="160"/>
                  </a:lnTo>
                  <a:lnTo>
                    <a:pt x="38" y="160"/>
                  </a:lnTo>
                  <a:lnTo>
                    <a:pt x="39" y="161"/>
                  </a:lnTo>
                  <a:lnTo>
                    <a:pt x="36" y="102"/>
                  </a:lnTo>
                  <a:lnTo>
                    <a:pt x="3" y="167"/>
                  </a:lnTo>
                  <a:lnTo>
                    <a:pt x="0" y="164"/>
                  </a:lnTo>
                  <a:lnTo>
                    <a:pt x="38" y="90"/>
                  </a:lnTo>
                  <a:lnTo>
                    <a:pt x="20" y="98"/>
                  </a:lnTo>
                  <a:lnTo>
                    <a:pt x="18" y="90"/>
                  </a:lnTo>
                  <a:lnTo>
                    <a:pt x="38" y="84"/>
                  </a:lnTo>
                  <a:lnTo>
                    <a:pt x="13" y="43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40" y="84"/>
                  </a:lnTo>
                  <a:lnTo>
                    <a:pt x="40" y="53"/>
                  </a:lnTo>
                  <a:lnTo>
                    <a:pt x="40" y="53"/>
                  </a:lnTo>
                  <a:close/>
                </a:path>
              </a:pathLst>
            </a:custGeom>
            <a:solidFill>
              <a:srgbClr val="D1C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2" name="Freeform 83"/>
            <p:cNvSpPr>
              <a:spLocks/>
            </p:cNvSpPr>
            <p:nvPr/>
          </p:nvSpPr>
          <p:spPr bwMode="auto">
            <a:xfrm flipH="1">
              <a:off x="4567070" y="2180275"/>
              <a:ext cx="69421" cy="148695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38" y="52"/>
                </a:cxn>
                <a:cxn ang="0">
                  <a:pos x="37" y="51"/>
                </a:cxn>
                <a:cxn ang="0">
                  <a:pos x="35" y="48"/>
                </a:cxn>
                <a:cxn ang="0">
                  <a:pos x="35" y="45"/>
                </a:cxn>
                <a:cxn ang="0">
                  <a:pos x="36" y="39"/>
                </a:cxn>
                <a:cxn ang="0">
                  <a:pos x="40" y="38"/>
                </a:cxn>
                <a:cxn ang="0">
                  <a:pos x="45" y="39"/>
                </a:cxn>
                <a:cxn ang="0">
                  <a:pos x="46" y="44"/>
                </a:cxn>
                <a:cxn ang="0">
                  <a:pos x="45" y="49"/>
                </a:cxn>
                <a:cxn ang="0">
                  <a:pos x="42" y="52"/>
                </a:cxn>
                <a:cxn ang="0">
                  <a:pos x="42" y="80"/>
                </a:cxn>
                <a:cxn ang="0">
                  <a:pos x="73" y="17"/>
                </a:cxn>
                <a:cxn ang="0">
                  <a:pos x="71" y="13"/>
                </a:cxn>
                <a:cxn ang="0">
                  <a:pos x="68" y="7"/>
                </a:cxn>
                <a:cxn ang="0">
                  <a:pos x="70" y="3"/>
                </a:cxn>
                <a:cxn ang="0">
                  <a:pos x="72" y="1"/>
                </a:cxn>
                <a:cxn ang="0">
                  <a:pos x="77" y="0"/>
                </a:cxn>
                <a:cxn ang="0">
                  <a:pos x="83" y="1"/>
                </a:cxn>
                <a:cxn ang="0">
                  <a:pos x="85" y="3"/>
                </a:cxn>
                <a:cxn ang="0">
                  <a:pos x="88" y="5"/>
                </a:cxn>
                <a:cxn ang="0">
                  <a:pos x="88" y="9"/>
                </a:cxn>
                <a:cxn ang="0">
                  <a:pos x="86" y="13"/>
                </a:cxn>
                <a:cxn ang="0">
                  <a:pos x="84" y="14"/>
                </a:cxn>
                <a:cxn ang="0">
                  <a:pos x="84" y="17"/>
                </a:cxn>
                <a:cxn ang="0">
                  <a:pos x="80" y="17"/>
                </a:cxn>
                <a:cxn ang="0">
                  <a:pos x="77" y="18"/>
                </a:cxn>
                <a:cxn ang="0">
                  <a:pos x="44" y="82"/>
                </a:cxn>
                <a:cxn ang="0">
                  <a:pos x="68" y="78"/>
                </a:cxn>
                <a:cxn ang="0">
                  <a:pos x="68" y="85"/>
                </a:cxn>
                <a:cxn ang="0">
                  <a:pos x="44" y="89"/>
                </a:cxn>
                <a:cxn ang="0">
                  <a:pos x="79" y="144"/>
                </a:cxn>
                <a:cxn ang="0">
                  <a:pos x="76" y="148"/>
                </a:cxn>
                <a:cxn ang="0">
                  <a:pos x="42" y="91"/>
                </a:cxn>
                <a:cxn ang="0">
                  <a:pos x="40" y="159"/>
                </a:cxn>
                <a:cxn ang="0">
                  <a:pos x="41" y="159"/>
                </a:cxn>
                <a:cxn ang="0">
                  <a:pos x="45" y="162"/>
                </a:cxn>
                <a:cxn ang="0">
                  <a:pos x="48" y="164"/>
                </a:cxn>
                <a:cxn ang="0">
                  <a:pos x="49" y="169"/>
                </a:cxn>
                <a:cxn ang="0">
                  <a:pos x="46" y="175"/>
                </a:cxn>
                <a:cxn ang="0">
                  <a:pos x="42" y="177"/>
                </a:cxn>
                <a:cxn ang="0">
                  <a:pos x="36" y="176"/>
                </a:cxn>
                <a:cxn ang="0">
                  <a:pos x="35" y="169"/>
                </a:cxn>
                <a:cxn ang="0">
                  <a:pos x="35" y="166"/>
                </a:cxn>
                <a:cxn ang="0">
                  <a:pos x="35" y="163"/>
                </a:cxn>
                <a:cxn ang="0">
                  <a:pos x="36" y="160"/>
                </a:cxn>
                <a:cxn ang="0">
                  <a:pos x="37" y="159"/>
                </a:cxn>
                <a:cxn ang="0">
                  <a:pos x="38" y="159"/>
                </a:cxn>
                <a:cxn ang="0">
                  <a:pos x="40" y="159"/>
                </a:cxn>
                <a:cxn ang="0">
                  <a:pos x="35" y="101"/>
                </a:cxn>
                <a:cxn ang="0">
                  <a:pos x="2" y="166"/>
                </a:cxn>
                <a:cxn ang="0">
                  <a:pos x="0" y="164"/>
                </a:cxn>
                <a:cxn ang="0">
                  <a:pos x="36" y="89"/>
                </a:cxn>
                <a:cxn ang="0">
                  <a:pos x="19" y="97"/>
                </a:cxn>
                <a:cxn ang="0">
                  <a:pos x="19" y="91"/>
                </a:cxn>
                <a:cxn ang="0">
                  <a:pos x="38" y="85"/>
                </a:cxn>
                <a:cxn ang="0">
                  <a:pos x="12" y="42"/>
                </a:cxn>
                <a:cxn ang="0">
                  <a:pos x="12" y="39"/>
                </a:cxn>
                <a:cxn ang="0">
                  <a:pos x="15" y="39"/>
                </a:cxn>
                <a:cxn ang="0">
                  <a:pos x="40" y="82"/>
                </a:cxn>
                <a:cxn ang="0">
                  <a:pos x="40" y="52"/>
                </a:cxn>
                <a:cxn ang="0">
                  <a:pos x="40" y="52"/>
                </a:cxn>
              </a:cxnLst>
              <a:rect l="0" t="0" r="r" b="b"/>
              <a:pathLst>
                <a:path w="88" h="177">
                  <a:moveTo>
                    <a:pt x="40" y="52"/>
                  </a:moveTo>
                  <a:lnTo>
                    <a:pt x="38" y="52"/>
                  </a:lnTo>
                  <a:lnTo>
                    <a:pt x="37" y="51"/>
                  </a:lnTo>
                  <a:lnTo>
                    <a:pt x="35" y="48"/>
                  </a:lnTo>
                  <a:lnTo>
                    <a:pt x="35" y="45"/>
                  </a:lnTo>
                  <a:lnTo>
                    <a:pt x="36" y="39"/>
                  </a:lnTo>
                  <a:lnTo>
                    <a:pt x="40" y="38"/>
                  </a:lnTo>
                  <a:lnTo>
                    <a:pt x="45" y="39"/>
                  </a:lnTo>
                  <a:lnTo>
                    <a:pt x="46" y="44"/>
                  </a:lnTo>
                  <a:lnTo>
                    <a:pt x="45" y="49"/>
                  </a:lnTo>
                  <a:lnTo>
                    <a:pt x="42" y="52"/>
                  </a:lnTo>
                  <a:lnTo>
                    <a:pt x="42" y="80"/>
                  </a:lnTo>
                  <a:lnTo>
                    <a:pt x="73" y="17"/>
                  </a:lnTo>
                  <a:lnTo>
                    <a:pt x="71" y="13"/>
                  </a:lnTo>
                  <a:lnTo>
                    <a:pt x="68" y="7"/>
                  </a:lnTo>
                  <a:lnTo>
                    <a:pt x="70" y="3"/>
                  </a:lnTo>
                  <a:lnTo>
                    <a:pt x="72" y="1"/>
                  </a:lnTo>
                  <a:lnTo>
                    <a:pt x="77" y="0"/>
                  </a:lnTo>
                  <a:lnTo>
                    <a:pt x="83" y="1"/>
                  </a:lnTo>
                  <a:lnTo>
                    <a:pt x="85" y="3"/>
                  </a:lnTo>
                  <a:lnTo>
                    <a:pt x="88" y="5"/>
                  </a:lnTo>
                  <a:lnTo>
                    <a:pt x="88" y="9"/>
                  </a:lnTo>
                  <a:lnTo>
                    <a:pt x="86" y="13"/>
                  </a:lnTo>
                  <a:lnTo>
                    <a:pt x="84" y="14"/>
                  </a:lnTo>
                  <a:lnTo>
                    <a:pt x="84" y="17"/>
                  </a:lnTo>
                  <a:lnTo>
                    <a:pt x="80" y="17"/>
                  </a:lnTo>
                  <a:lnTo>
                    <a:pt x="77" y="18"/>
                  </a:lnTo>
                  <a:lnTo>
                    <a:pt x="44" y="82"/>
                  </a:lnTo>
                  <a:lnTo>
                    <a:pt x="68" y="78"/>
                  </a:lnTo>
                  <a:lnTo>
                    <a:pt x="68" y="85"/>
                  </a:lnTo>
                  <a:lnTo>
                    <a:pt x="44" y="89"/>
                  </a:lnTo>
                  <a:lnTo>
                    <a:pt x="79" y="144"/>
                  </a:lnTo>
                  <a:lnTo>
                    <a:pt x="76" y="148"/>
                  </a:lnTo>
                  <a:lnTo>
                    <a:pt x="42" y="91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45" y="162"/>
                  </a:lnTo>
                  <a:lnTo>
                    <a:pt x="48" y="164"/>
                  </a:lnTo>
                  <a:lnTo>
                    <a:pt x="49" y="169"/>
                  </a:lnTo>
                  <a:lnTo>
                    <a:pt x="46" y="175"/>
                  </a:lnTo>
                  <a:lnTo>
                    <a:pt x="42" y="177"/>
                  </a:lnTo>
                  <a:lnTo>
                    <a:pt x="36" y="176"/>
                  </a:lnTo>
                  <a:lnTo>
                    <a:pt x="35" y="169"/>
                  </a:lnTo>
                  <a:lnTo>
                    <a:pt x="35" y="166"/>
                  </a:lnTo>
                  <a:lnTo>
                    <a:pt x="35" y="163"/>
                  </a:lnTo>
                  <a:lnTo>
                    <a:pt x="36" y="160"/>
                  </a:lnTo>
                  <a:lnTo>
                    <a:pt x="37" y="159"/>
                  </a:lnTo>
                  <a:lnTo>
                    <a:pt x="38" y="159"/>
                  </a:lnTo>
                  <a:lnTo>
                    <a:pt x="40" y="159"/>
                  </a:lnTo>
                  <a:lnTo>
                    <a:pt x="35" y="101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36" y="89"/>
                  </a:lnTo>
                  <a:lnTo>
                    <a:pt x="19" y="97"/>
                  </a:lnTo>
                  <a:lnTo>
                    <a:pt x="19" y="91"/>
                  </a:lnTo>
                  <a:lnTo>
                    <a:pt x="38" y="85"/>
                  </a:lnTo>
                  <a:lnTo>
                    <a:pt x="12" y="42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40" y="82"/>
                  </a:lnTo>
                  <a:lnTo>
                    <a:pt x="40" y="52"/>
                  </a:lnTo>
                  <a:lnTo>
                    <a:pt x="40" y="52"/>
                  </a:lnTo>
                  <a:close/>
                </a:path>
              </a:pathLst>
            </a:custGeom>
            <a:solidFill>
              <a:srgbClr val="D1C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3" name="Freeform 84"/>
            <p:cNvSpPr>
              <a:spLocks/>
            </p:cNvSpPr>
            <p:nvPr/>
          </p:nvSpPr>
          <p:spPr bwMode="auto">
            <a:xfrm flipH="1">
              <a:off x="4085860" y="2151872"/>
              <a:ext cx="67842" cy="148695"/>
            </a:xfrm>
            <a:custGeom>
              <a:avLst/>
              <a:gdLst/>
              <a:ahLst/>
              <a:cxnLst>
                <a:cxn ang="0">
                  <a:pos x="39" y="51"/>
                </a:cxn>
                <a:cxn ang="0">
                  <a:pos x="36" y="50"/>
                </a:cxn>
                <a:cxn ang="0">
                  <a:pos x="34" y="46"/>
                </a:cxn>
                <a:cxn ang="0">
                  <a:pos x="35" y="38"/>
                </a:cxn>
                <a:cxn ang="0">
                  <a:pos x="39" y="37"/>
                </a:cxn>
                <a:cxn ang="0">
                  <a:pos x="44" y="38"/>
                </a:cxn>
                <a:cxn ang="0">
                  <a:pos x="47" y="45"/>
                </a:cxn>
                <a:cxn ang="0">
                  <a:pos x="43" y="50"/>
                </a:cxn>
                <a:cxn ang="0">
                  <a:pos x="41" y="51"/>
                </a:cxn>
                <a:cxn ang="0">
                  <a:pos x="41" y="81"/>
                </a:cxn>
                <a:cxn ang="0">
                  <a:pos x="73" y="16"/>
                </a:cxn>
                <a:cxn ang="0">
                  <a:pos x="71" y="15"/>
                </a:cxn>
                <a:cxn ang="0">
                  <a:pos x="69" y="14"/>
                </a:cxn>
                <a:cxn ang="0">
                  <a:pos x="67" y="10"/>
                </a:cxn>
                <a:cxn ang="0">
                  <a:pos x="69" y="7"/>
                </a:cxn>
                <a:cxn ang="0">
                  <a:pos x="69" y="2"/>
                </a:cxn>
                <a:cxn ang="0">
                  <a:pos x="73" y="1"/>
                </a:cxn>
                <a:cxn ang="0">
                  <a:pos x="76" y="0"/>
                </a:cxn>
                <a:cxn ang="0">
                  <a:pos x="83" y="1"/>
                </a:cxn>
                <a:cxn ang="0">
                  <a:pos x="85" y="2"/>
                </a:cxn>
                <a:cxn ang="0">
                  <a:pos x="87" y="6"/>
                </a:cxn>
                <a:cxn ang="0">
                  <a:pos x="87" y="10"/>
                </a:cxn>
                <a:cxn ang="0">
                  <a:pos x="87" y="14"/>
                </a:cxn>
                <a:cxn ang="0">
                  <a:pos x="83" y="16"/>
                </a:cxn>
                <a:cxn ang="0">
                  <a:pos x="78" y="18"/>
                </a:cxn>
                <a:cxn ang="0">
                  <a:pos x="44" y="82"/>
                </a:cxn>
                <a:cxn ang="0">
                  <a:pos x="69" y="78"/>
                </a:cxn>
                <a:cxn ang="0">
                  <a:pos x="67" y="85"/>
                </a:cxn>
                <a:cxn ang="0">
                  <a:pos x="43" y="90"/>
                </a:cxn>
                <a:cxn ang="0">
                  <a:pos x="78" y="144"/>
                </a:cxn>
                <a:cxn ang="0">
                  <a:pos x="75" y="148"/>
                </a:cxn>
                <a:cxn ang="0">
                  <a:pos x="41" y="91"/>
                </a:cxn>
                <a:cxn ang="0">
                  <a:pos x="39" y="160"/>
                </a:cxn>
                <a:cxn ang="0">
                  <a:pos x="40" y="160"/>
                </a:cxn>
                <a:cxn ang="0">
                  <a:pos x="43" y="162"/>
                </a:cxn>
                <a:cxn ang="0">
                  <a:pos x="47" y="164"/>
                </a:cxn>
                <a:cxn ang="0">
                  <a:pos x="48" y="170"/>
                </a:cxn>
                <a:cxn ang="0">
                  <a:pos x="45" y="174"/>
                </a:cxn>
                <a:cxn ang="0">
                  <a:pos x="41" y="177"/>
                </a:cxn>
                <a:cxn ang="0">
                  <a:pos x="35" y="175"/>
                </a:cxn>
                <a:cxn ang="0">
                  <a:pos x="34" y="170"/>
                </a:cxn>
                <a:cxn ang="0">
                  <a:pos x="34" y="164"/>
                </a:cxn>
                <a:cxn ang="0">
                  <a:pos x="36" y="160"/>
                </a:cxn>
                <a:cxn ang="0">
                  <a:pos x="37" y="160"/>
                </a:cxn>
                <a:cxn ang="0">
                  <a:pos x="39" y="160"/>
                </a:cxn>
                <a:cxn ang="0">
                  <a:pos x="34" y="102"/>
                </a:cxn>
                <a:cxn ang="0">
                  <a:pos x="1" y="166"/>
                </a:cxn>
                <a:cxn ang="0">
                  <a:pos x="0" y="164"/>
                </a:cxn>
                <a:cxn ang="0">
                  <a:pos x="37" y="90"/>
                </a:cxn>
                <a:cxn ang="0">
                  <a:pos x="17" y="97"/>
                </a:cxn>
                <a:cxn ang="0">
                  <a:pos x="17" y="91"/>
                </a:cxn>
                <a:cxn ang="0">
                  <a:pos x="37" y="85"/>
                </a:cxn>
                <a:cxn ang="0">
                  <a:pos x="12" y="42"/>
                </a:cxn>
                <a:cxn ang="0">
                  <a:pos x="12" y="40"/>
                </a:cxn>
                <a:cxn ang="0">
                  <a:pos x="14" y="40"/>
                </a:cxn>
                <a:cxn ang="0">
                  <a:pos x="39" y="82"/>
                </a:cxn>
                <a:cxn ang="0">
                  <a:pos x="39" y="51"/>
                </a:cxn>
                <a:cxn ang="0">
                  <a:pos x="39" y="51"/>
                </a:cxn>
              </a:cxnLst>
              <a:rect l="0" t="0" r="r" b="b"/>
              <a:pathLst>
                <a:path w="87" h="177">
                  <a:moveTo>
                    <a:pt x="39" y="51"/>
                  </a:moveTo>
                  <a:lnTo>
                    <a:pt x="36" y="50"/>
                  </a:lnTo>
                  <a:lnTo>
                    <a:pt x="34" y="46"/>
                  </a:lnTo>
                  <a:lnTo>
                    <a:pt x="35" y="38"/>
                  </a:lnTo>
                  <a:lnTo>
                    <a:pt x="39" y="37"/>
                  </a:lnTo>
                  <a:lnTo>
                    <a:pt x="44" y="38"/>
                  </a:lnTo>
                  <a:lnTo>
                    <a:pt x="47" y="45"/>
                  </a:lnTo>
                  <a:lnTo>
                    <a:pt x="43" y="50"/>
                  </a:lnTo>
                  <a:lnTo>
                    <a:pt x="41" y="51"/>
                  </a:lnTo>
                  <a:lnTo>
                    <a:pt x="41" y="81"/>
                  </a:lnTo>
                  <a:lnTo>
                    <a:pt x="73" y="16"/>
                  </a:lnTo>
                  <a:lnTo>
                    <a:pt x="71" y="15"/>
                  </a:lnTo>
                  <a:lnTo>
                    <a:pt x="69" y="14"/>
                  </a:lnTo>
                  <a:lnTo>
                    <a:pt x="67" y="10"/>
                  </a:lnTo>
                  <a:lnTo>
                    <a:pt x="69" y="7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5" y="2"/>
                  </a:lnTo>
                  <a:lnTo>
                    <a:pt x="87" y="6"/>
                  </a:lnTo>
                  <a:lnTo>
                    <a:pt x="87" y="10"/>
                  </a:lnTo>
                  <a:lnTo>
                    <a:pt x="87" y="14"/>
                  </a:lnTo>
                  <a:lnTo>
                    <a:pt x="83" y="16"/>
                  </a:lnTo>
                  <a:lnTo>
                    <a:pt x="78" y="18"/>
                  </a:lnTo>
                  <a:lnTo>
                    <a:pt x="44" y="82"/>
                  </a:lnTo>
                  <a:lnTo>
                    <a:pt x="69" y="78"/>
                  </a:lnTo>
                  <a:lnTo>
                    <a:pt x="67" y="85"/>
                  </a:lnTo>
                  <a:lnTo>
                    <a:pt x="43" y="90"/>
                  </a:lnTo>
                  <a:lnTo>
                    <a:pt x="78" y="144"/>
                  </a:lnTo>
                  <a:lnTo>
                    <a:pt x="75" y="148"/>
                  </a:lnTo>
                  <a:lnTo>
                    <a:pt x="41" y="91"/>
                  </a:lnTo>
                  <a:lnTo>
                    <a:pt x="39" y="160"/>
                  </a:lnTo>
                  <a:lnTo>
                    <a:pt x="40" y="160"/>
                  </a:lnTo>
                  <a:lnTo>
                    <a:pt x="43" y="162"/>
                  </a:lnTo>
                  <a:lnTo>
                    <a:pt x="47" y="164"/>
                  </a:lnTo>
                  <a:lnTo>
                    <a:pt x="48" y="170"/>
                  </a:lnTo>
                  <a:lnTo>
                    <a:pt x="45" y="174"/>
                  </a:lnTo>
                  <a:lnTo>
                    <a:pt x="41" y="177"/>
                  </a:lnTo>
                  <a:lnTo>
                    <a:pt x="35" y="175"/>
                  </a:lnTo>
                  <a:lnTo>
                    <a:pt x="34" y="170"/>
                  </a:lnTo>
                  <a:lnTo>
                    <a:pt x="34" y="164"/>
                  </a:lnTo>
                  <a:lnTo>
                    <a:pt x="36" y="160"/>
                  </a:lnTo>
                  <a:lnTo>
                    <a:pt x="37" y="160"/>
                  </a:lnTo>
                  <a:lnTo>
                    <a:pt x="39" y="160"/>
                  </a:lnTo>
                  <a:lnTo>
                    <a:pt x="34" y="102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37" y="90"/>
                  </a:lnTo>
                  <a:lnTo>
                    <a:pt x="17" y="97"/>
                  </a:lnTo>
                  <a:lnTo>
                    <a:pt x="17" y="91"/>
                  </a:lnTo>
                  <a:lnTo>
                    <a:pt x="37" y="85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39" y="82"/>
                  </a:lnTo>
                  <a:lnTo>
                    <a:pt x="39" y="51"/>
                  </a:lnTo>
                  <a:lnTo>
                    <a:pt x="39" y="51"/>
                  </a:lnTo>
                  <a:close/>
                </a:path>
              </a:pathLst>
            </a:custGeom>
            <a:solidFill>
              <a:srgbClr val="D1C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85"/>
            <p:cNvSpPr>
              <a:spLocks/>
            </p:cNvSpPr>
            <p:nvPr/>
          </p:nvSpPr>
          <p:spPr bwMode="auto">
            <a:xfrm flipH="1">
              <a:off x="4753243" y="2618003"/>
              <a:ext cx="58376" cy="121963"/>
            </a:xfrm>
            <a:custGeom>
              <a:avLst/>
              <a:gdLst/>
              <a:ahLst/>
              <a:cxnLst>
                <a:cxn ang="0">
                  <a:pos x="28" y="51"/>
                </a:cxn>
                <a:cxn ang="0">
                  <a:pos x="27" y="51"/>
                </a:cxn>
                <a:cxn ang="0">
                  <a:pos x="26" y="50"/>
                </a:cxn>
                <a:cxn ang="0">
                  <a:pos x="23" y="47"/>
                </a:cxn>
                <a:cxn ang="0">
                  <a:pos x="22" y="45"/>
                </a:cxn>
                <a:cxn ang="0">
                  <a:pos x="24" y="40"/>
                </a:cxn>
                <a:cxn ang="0">
                  <a:pos x="28" y="36"/>
                </a:cxn>
                <a:cxn ang="0">
                  <a:pos x="31" y="36"/>
                </a:cxn>
                <a:cxn ang="0">
                  <a:pos x="32" y="37"/>
                </a:cxn>
                <a:cxn ang="0">
                  <a:pos x="35" y="40"/>
                </a:cxn>
                <a:cxn ang="0">
                  <a:pos x="36" y="45"/>
                </a:cxn>
                <a:cxn ang="0">
                  <a:pos x="35" y="46"/>
                </a:cxn>
                <a:cxn ang="0">
                  <a:pos x="32" y="49"/>
                </a:cxn>
                <a:cxn ang="0">
                  <a:pos x="31" y="49"/>
                </a:cxn>
                <a:cxn ang="0">
                  <a:pos x="30" y="50"/>
                </a:cxn>
                <a:cxn ang="0">
                  <a:pos x="30" y="80"/>
                </a:cxn>
                <a:cxn ang="0">
                  <a:pos x="61" y="16"/>
                </a:cxn>
                <a:cxn ang="0">
                  <a:pos x="58" y="14"/>
                </a:cxn>
                <a:cxn ang="0">
                  <a:pos x="57" y="6"/>
                </a:cxn>
                <a:cxn ang="0">
                  <a:pos x="58" y="2"/>
                </a:cxn>
                <a:cxn ang="0">
                  <a:pos x="62" y="1"/>
                </a:cxn>
                <a:cxn ang="0">
                  <a:pos x="66" y="0"/>
                </a:cxn>
                <a:cxn ang="0">
                  <a:pos x="71" y="1"/>
                </a:cxn>
                <a:cxn ang="0">
                  <a:pos x="74" y="2"/>
                </a:cxn>
                <a:cxn ang="0">
                  <a:pos x="75" y="5"/>
                </a:cxn>
                <a:cxn ang="0">
                  <a:pos x="75" y="9"/>
                </a:cxn>
                <a:cxn ang="0">
                  <a:pos x="75" y="11"/>
                </a:cxn>
                <a:cxn ang="0">
                  <a:pos x="74" y="14"/>
                </a:cxn>
                <a:cxn ang="0">
                  <a:pos x="72" y="15"/>
                </a:cxn>
                <a:cxn ang="0">
                  <a:pos x="70" y="16"/>
                </a:cxn>
                <a:cxn ang="0">
                  <a:pos x="66" y="18"/>
                </a:cxn>
                <a:cxn ang="0">
                  <a:pos x="32" y="81"/>
                </a:cxn>
                <a:cxn ang="0">
                  <a:pos x="57" y="78"/>
                </a:cxn>
                <a:cxn ang="0">
                  <a:pos x="55" y="84"/>
                </a:cxn>
                <a:cxn ang="0">
                  <a:pos x="31" y="87"/>
                </a:cxn>
                <a:cxn ang="0">
                  <a:pos x="66" y="143"/>
                </a:cxn>
                <a:cxn ang="0">
                  <a:pos x="65" y="146"/>
                </a:cxn>
                <a:cxn ang="0">
                  <a:pos x="30" y="89"/>
                </a:cxn>
                <a:cxn ang="0">
                  <a:pos x="30" y="137"/>
                </a:cxn>
                <a:cxn ang="0">
                  <a:pos x="26" y="129"/>
                </a:cxn>
                <a:cxn ang="0">
                  <a:pos x="26" y="95"/>
                </a:cxn>
                <a:cxn ang="0">
                  <a:pos x="15" y="116"/>
                </a:cxn>
                <a:cxn ang="0">
                  <a:pos x="14" y="113"/>
                </a:cxn>
                <a:cxn ang="0">
                  <a:pos x="26" y="89"/>
                </a:cxn>
                <a:cxn ang="0">
                  <a:pos x="7" y="97"/>
                </a:cxn>
                <a:cxn ang="0">
                  <a:pos x="6" y="89"/>
                </a:cxn>
                <a:cxn ang="0">
                  <a:pos x="26" y="84"/>
                </a:cxn>
                <a:cxn ang="0">
                  <a:pos x="1" y="41"/>
                </a:cxn>
                <a:cxn ang="0">
                  <a:pos x="0" y="40"/>
                </a:cxn>
                <a:cxn ang="0">
                  <a:pos x="2" y="38"/>
                </a:cxn>
                <a:cxn ang="0">
                  <a:pos x="28" y="82"/>
                </a:cxn>
                <a:cxn ang="0">
                  <a:pos x="28" y="51"/>
                </a:cxn>
                <a:cxn ang="0">
                  <a:pos x="28" y="51"/>
                </a:cxn>
              </a:cxnLst>
              <a:rect l="0" t="0" r="r" b="b"/>
              <a:pathLst>
                <a:path w="75" h="146">
                  <a:moveTo>
                    <a:pt x="28" y="51"/>
                  </a:moveTo>
                  <a:lnTo>
                    <a:pt x="27" y="51"/>
                  </a:lnTo>
                  <a:lnTo>
                    <a:pt x="26" y="50"/>
                  </a:lnTo>
                  <a:lnTo>
                    <a:pt x="23" y="47"/>
                  </a:lnTo>
                  <a:lnTo>
                    <a:pt x="22" y="45"/>
                  </a:lnTo>
                  <a:lnTo>
                    <a:pt x="24" y="40"/>
                  </a:lnTo>
                  <a:lnTo>
                    <a:pt x="28" y="36"/>
                  </a:lnTo>
                  <a:lnTo>
                    <a:pt x="31" y="36"/>
                  </a:lnTo>
                  <a:lnTo>
                    <a:pt x="32" y="37"/>
                  </a:lnTo>
                  <a:lnTo>
                    <a:pt x="35" y="40"/>
                  </a:lnTo>
                  <a:lnTo>
                    <a:pt x="36" y="45"/>
                  </a:lnTo>
                  <a:lnTo>
                    <a:pt x="35" y="46"/>
                  </a:lnTo>
                  <a:lnTo>
                    <a:pt x="32" y="49"/>
                  </a:lnTo>
                  <a:lnTo>
                    <a:pt x="31" y="49"/>
                  </a:lnTo>
                  <a:lnTo>
                    <a:pt x="30" y="50"/>
                  </a:lnTo>
                  <a:lnTo>
                    <a:pt x="30" y="80"/>
                  </a:lnTo>
                  <a:lnTo>
                    <a:pt x="61" y="16"/>
                  </a:lnTo>
                  <a:lnTo>
                    <a:pt x="58" y="14"/>
                  </a:lnTo>
                  <a:lnTo>
                    <a:pt x="57" y="6"/>
                  </a:lnTo>
                  <a:lnTo>
                    <a:pt x="58" y="2"/>
                  </a:lnTo>
                  <a:lnTo>
                    <a:pt x="62" y="1"/>
                  </a:lnTo>
                  <a:lnTo>
                    <a:pt x="66" y="0"/>
                  </a:lnTo>
                  <a:lnTo>
                    <a:pt x="71" y="1"/>
                  </a:lnTo>
                  <a:lnTo>
                    <a:pt x="74" y="2"/>
                  </a:lnTo>
                  <a:lnTo>
                    <a:pt x="75" y="5"/>
                  </a:lnTo>
                  <a:lnTo>
                    <a:pt x="75" y="9"/>
                  </a:lnTo>
                  <a:lnTo>
                    <a:pt x="75" y="11"/>
                  </a:lnTo>
                  <a:lnTo>
                    <a:pt x="74" y="14"/>
                  </a:lnTo>
                  <a:lnTo>
                    <a:pt x="72" y="15"/>
                  </a:lnTo>
                  <a:lnTo>
                    <a:pt x="70" y="16"/>
                  </a:lnTo>
                  <a:lnTo>
                    <a:pt x="66" y="18"/>
                  </a:lnTo>
                  <a:lnTo>
                    <a:pt x="32" y="81"/>
                  </a:lnTo>
                  <a:lnTo>
                    <a:pt x="57" y="78"/>
                  </a:lnTo>
                  <a:lnTo>
                    <a:pt x="55" y="84"/>
                  </a:lnTo>
                  <a:lnTo>
                    <a:pt x="31" y="87"/>
                  </a:lnTo>
                  <a:lnTo>
                    <a:pt x="66" y="143"/>
                  </a:lnTo>
                  <a:lnTo>
                    <a:pt x="65" y="146"/>
                  </a:lnTo>
                  <a:lnTo>
                    <a:pt x="30" y="89"/>
                  </a:lnTo>
                  <a:lnTo>
                    <a:pt x="30" y="137"/>
                  </a:lnTo>
                  <a:lnTo>
                    <a:pt x="26" y="129"/>
                  </a:lnTo>
                  <a:lnTo>
                    <a:pt x="26" y="95"/>
                  </a:lnTo>
                  <a:lnTo>
                    <a:pt x="15" y="116"/>
                  </a:lnTo>
                  <a:lnTo>
                    <a:pt x="14" y="113"/>
                  </a:lnTo>
                  <a:lnTo>
                    <a:pt x="26" y="89"/>
                  </a:lnTo>
                  <a:lnTo>
                    <a:pt x="7" y="97"/>
                  </a:lnTo>
                  <a:lnTo>
                    <a:pt x="6" y="89"/>
                  </a:lnTo>
                  <a:lnTo>
                    <a:pt x="26" y="84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2" y="38"/>
                  </a:lnTo>
                  <a:lnTo>
                    <a:pt x="28" y="82"/>
                  </a:lnTo>
                  <a:lnTo>
                    <a:pt x="28" y="51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D1C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" name="Freeform 86"/>
            <p:cNvSpPr>
              <a:spLocks/>
            </p:cNvSpPr>
            <p:nvPr/>
          </p:nvSpPr>
          <p:spPr bwMode="auto">
            <a:xfrm flipH="1">
              <a:off x="4087437" y="2664783"/>
              <a:ext cx="67842" cy="147023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37" y="51"/>
                </a:cxn>
                <a:cxn ang="0">
                  <a:pos x="35" y="46"/>
                </a:cxn>
                <a:cxn ang="0">
                  <a:pos x="35" y="39"/>
                </a:cxn>
                <a:cxn ang="0">
                  <a:pos x="40" y="37"/>
                </a:cxn>
                <a:cxn ang="0">
                  <a:pos x="42" y="37"/>
                </a:cxn>
                <a:cxn ang="0">
                  <a:pos x="44" y="38"/>
                </a:cxn>
                <a:cxn ang="0">
                  <a:pos x="46" y="41"/>
                </a:cxn>
                <a:cxn ang="0">
                  <a:pos x="47" y="46"/>
                </a:cxn>
                <a:cxn ang="0">
                  <a:pos x="44" y="50"/>
                </a:cxn>
                <a:cxn ang="0">
                  <a:pos x="42" y="51"/>
                </a:cxn>
                <a:cxn ang="0">
                  <a:pos x="42" y="81"/>
                </a:cxn>
                <a:cxn ang="0">
                  <a:pos x="72" y="17"/>
                </a:cxn>
                <a:cxn ang="0">
                  <a:pos x="70" y="13"/>
                </a:cxn>
                <a:cxn ang="0">
                  <a:pos x="68" y="7"/>
                </a:cxn>
                <a:cxn ang="0">
                  <a:pos x="70" y="3"/>
                </a:cxn>
                <a:cxn ang="0">
                  <a:pos x="73" y="2"/>
                </a:cxn>
                <a:cxn ang="0">
                  <a:pos x="77" y="0"/>
                </a:cxn>
                <a:cxn ang="0">
                  <a:pos x="82" y="2"/>
                </a:cxn>
                <a:cxn ang="0">
                  <a:pos x="86" y="3"/>
                </a:cxn>
                <a:cxn ang="0">
                  <a:pos x="87" y="6"/>
                </a:cxn>
                <a:cxn ang="0">
                  <a:pos x="87" y="9"/>
                </a:cxn>
                <a:cxn ang="0">
                  <a:pos x="86" y="12"/>
                </a:cxn>
                <a:cxn ang="0">
                  <a:pos x="85" y="16"/>
                </a:cxn>
                <a:cxn ang="0">
                  <a:pos x="78" y="17"/>
                </a:cxn>
                <a:cxn ang="0">
                  <a:pos x="44" y="82"/>
                </a:cxn>
                <a:cxn ang="0">
                  <a:pos x="68" y="77"/>
                </a:cxn>
                <a:cxn ang="0">
                  <a:pos x="68" y="84"/>
                </a:cxn>
                <a:cxn ang="0">
                  <a:pos x="44" y="88"/>
                </a:cxn>
                <a:cxn ang="0">
                  <a:pos x="78" y="144"/>
                </a:cxn>
                <a:cxn ang="0">
                  <a:pos x="76" y="146"/>
                </a:cxn>
                <a:cxn ang="0">
                  <a:pos x="42" y="90"/>
                </a:cxn>
                <a:cxn ang="0">
                  <a:pos x="42" y="161"/>
                </a:cxn>
                <a:cxn ang="0">
                  <a:pos x="42" y="161"/>
                </a:cxn>
                <a:cxn ang="0">
                  <a:pos x="44" y="162"/>
                </a:cxn>
                <a:cxn ang="0">
                  <a:pos x="47" y="163"/>
                </a:cxn>
                <a:cxn ang="0">
                  <a:pos x="48" y="170"/>
                </a:cxn>
                <a:cxn ang="0">
                  <a:pos x="46" y="174"/>
                </a:cxn>
                <a:cxn ang="0">
                  <a:pos x="42" y="176"/>
                </a:cxn>
                <a:cxn ang="0">
                  <a:pos x="35" y="175"/>
                </a:cxn>
                <a:cxn ang="0">
                  <a:pos x="34" y="170"/>
                </a:cxn>
                <a:cxn ang="0">
                  <a:pos x="34" y="163"/>
                </a:cxn>
                <a:cxn ang="0">
                  <a:pos x="35" y="162"/>
                </a:cxn>
                <a:cxn ang="0">
                  <a:pos x="37" y="159"/>
                </a:cxn>
                <a:cxn ang="0">
                  <a:pos x="38" y="161"/>
                </a:cxn>
                <a:cxn ang="0">
                  <a:pos x="35" y="101"/>
                </a:cxn>
                <a:cxn ang="0">
                  <a:pos x="3" y="167"/>
                </a:cxn>
                <a:cxn ang="0">
                  <a:pos x="0" y="163"/>
                </a:cxn>
                <a:cxn ang="0">
                  <a:pos x="37" y="90"/>
                </a:cxn>
                <a:cxn ang="0">
                  <a:pos x="18" y="97"/>
                </a:cxn>
                <a:cxn ang="0">
                  <a:pos x="17" y="90"/>
                </a:cxn>
                <a:cxn ang="0">
                  <a:pos x="37" y="84"/>
                </a:cxn>
                <a:cxn ang="0">
                  <a:pos x="13" y="42"/>
                </a:cxn>
                <a:cxn ang="0">
                  <a:pos x="13" y="39"/>
                </a:cxn>
                <a:cxn ang="0">
                  <a:pos x="15" y="39"/>
                </a:cxn>
                <a:cxn ang="0">
                  <a:pos x="40" y="83"/>
                </a:cxn>
                <a:cxn ang="0">
                  <a:pos x="40" y="52"/>
                </a:cxn>
                <a:cxn ang="0">
                  <a:pos x="40" y="52"/>
                </a:cxn>
              </a:cxnLst>
              <a:rect l="0" t="0" r="r" b="b"/>
              <a:pathLst>
                <a:path w="87" h="176">
                  <a:moveTo>
                    <a:pt x="40" y="52"/>
                  </a:moveTo>
                  <a:lnTo>
                    <a:pt x="37" y="51"/>
                  </a:lnTo>
                  <a:lnTo>
                    <a:pt x="35" y="46"/>
                  </a:lnTo>
                  <a:lnTo>
                    <a:pt x="35" y="39"/>
                  </a:lnTo>
                  <a:lnTo>
                    <a:pt x="40" y="37"/>
                  </a:lnTo>
                  <a:lnTo>
                    <a:pt x="42" y="37"/>
                  </a:lnTo>
                  <a:lnTo>
                    <a:pt x="44" y="38"/>
                  </a:lnTo>
                  <a:lnTo>
                    <a:pt x="46" y="41"/>
                  </a:lnTo>
                  <a:lnTo>
                    <a:pt x="47" y="46"/>
                  </a:lnTo>
                  <a:lnTo>
                    <a:pt x="44" y="50"/>
                  </a:lnTo>
                  <a:lnTo>
                    <a:pt x="42" y="51"/>
                  </a:lnTo>
                  <a:lnTo>
                    <a:pt x="42" y="81"/>
                  </a:lnTo>
                  <a:lnTo>
                    <a:pt x="72" y="17"/>
                  </a:lnTo>
                  <a:lnTo>
                    <a:pt x="70" y="13"/>
                  </a:lnTo>
                  <a:lnTo>
                    <a:pt x="68" y="7"/>
                  </a:lnTo>
                  <a:lnTo>
                    <a:pt x="70" y="3"/>
                  </a:lnTo>
                  <a:lnTo>
                    <a:pt x="73" y="2"/>
                  </a:lnTo>
                  <a:lnTo>
                    <a:pt x="77" y="0"/>
                  </a:lnTo>
                  <a:lnTo>
                    <a:pt x="82" y="2"/>
                  </a:lnTo>
                  <a:lnTo>
                    <a:pt x="86" y="3"/>
                  </a:lnTo>
                  <a:lnTo>
                    <a:pt x="87" y="6"/>
                  </a:lnTo>
                  <a:lnTo>
                    <a:pt x="87" y="9"/>
                  </a:lnTo>
                  <a:lnTo>
                    <a:pt x="86" y="12"/>
                  </a:lnTo>
                  <a:lnTo>
                    <a:pt x="85" y="16"/>
                  </a:lnTo>
                  <a:lnTo>
                    <a:pt x="78" y="17"/>
                  </a:lnTo>
                  <a:lnTo>
                    <a:pt x="44" y="82"/>
                  </a:lnTo>
                  <a:lnTo>
                    <a:pt x="68" y="77"/>
                  </a:lnTo>
                  <a:lnTo>
                    <a:pt x="68" y="84"/>
                  </a:lnTo>
                  <a:lnTo>
                    <a:pt x="44" y="88"/>
                  </a:lnTo>
                  <a:lnTo>
                    <a:pt x="78" y="144"/>
                  </a:lnTo>
                  <a:lnTo>
                    <a:pt x="76" y="146"/>
                  </a:lnTo>
                  <a:lnTo>
                    <a:pt x="42" y="90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44" y="162"/>
                  </a:lnTo>
                  <a:lnTo>
                    <a:pt x="47" y="163"/>
                  </a:lnTo>
                  <a:lnTo>
                    <a:pt x="48" y="170"/>
                  </a:lnTo>
                  <a:lnTo>
                    <a:pt x="46" y="174"/>
                  </a:lnTo>
                  <a:lnTo>
                    <a:pt x="42" y="176"/>
                  </a:lnTo>
                  <a:lnTo>
                    <a:pt x="35" y="175"/>
                  </a:lnTo>
                  <a:lnTo>
                    <a:pt x="34" y="170"/>
                  </a:lnTo>
                  <a:lnTo>
                    <a:pt x="34" y="163"/>
                  </a:lnTo>
                  <a:lnTo>
                    <a:pt x="35" y="162"/>
                  </a:lnTo>
                  <a:lnTo>
                    <a:pt x="37" y="159"/>
                  </a:lnTo>
                  <a:lnTo>
                    <a:pt x="38" y="161"/>
                  </a:lnTo>
                  <a:lnTo>
                    <a:pt x="35" y="101"/>
                  </a:lnTo>
                  <a:lnTo>
                    <a:pt x="3" y="167"/>
                  </a:lnTo>
                  <a:lnTo>
                    <a:pt x="0" y="163"/>
                  </a:lnTo>
                  <a:lnTo>
                    <a:pt x="37" y="90"/>
                  </a:lnTo>
                  <a:lnTo>
                    <a:pt x="18" y="97"/>
                  </a:lnTo>
                  <a:lnTo>
                    <a:pt x="17" y="90"/>
                  </a:lnTo>
                  <a:lnTo>
                    <a:pt x="37" y="84"/>
                  </a:lnTo>
                  <a:lnTo>
                    <a:pt x="13" y="42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40" y="83"/>
                  </a:lnTo>
                  <a:lnTo>
                    <a:pt x="40" y="52"/>
                  </a:lnTo>
                  <a:lnTo>
                    <a:pt x="40" y="52"/>
                  </a:lnTo>
                  <a:close/>
                </a:path>
              </a:pathLst>
            </a:custGeom>
            <a:solidFill>
              <a:srgbClr val="D1C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" name="Freeform 87"/>
            <p:cNvSpPr>
              <a:spLocks/>
            </p:cNvSpPr>
            <p:nvPr/>
          </p:nvSpPr>
          <p:spPr bwMode="auto">
            <a:xfrm flipH="1">
              <a:off x="4085860" y="1685742"/>
              <a:ext cx="67842" cy="148695"/>
            </a:xfrm>
            <a:custGeom>
              <a:avLst/>
              <a:gdLst/>
              <a:ahLst/>
              <a:cxnLst>
                <a:cxn ang="0">
                  <a:pos x="39" y="52"/>
                </a:cxn>
                <a:cxn ang="0">
                  <a:pos x="36" y="51"/>
                </a:cxn>
                <a:cxn ang="0">
                  <a:pos x="34" y="47"/>
                </a:cxn>
                <a:cxn ang="0">
                  <a:pos x="34" y="42"/>
                </a:cxn>
                <a:cxn ang="0">
                  <a:pos x="35" y="39"/>
                </a:cxn>
                <a:cxn ang="0">
                  <a:pos x="36" y="38"/>
                </a:cxn>
                <a:cxn ang="0">
                  <a:pos x="39" y="38"/>
                </a:cxn>
                <a:cxn ang="0">
                  <a:pos x="44" y="39"/>
                </a:cxn>
                <a:cxn ang="0">
                  <a:pos x="47" y="46"/>
                </a:cxn>
                <a:cxn ang="0">
                  <a:pos x="43" y="51"/>
                </a:cxn>
                <a:cxn ang="0">
                  <a:pos x="41" y="52"/>
                </a:cxn>
                <a:cxn ang="0">
                  <a:pos x="41" y="82"/>
                </a:cxn>
                <a:cxn ang="0">
                  <a:pos x="73" y="17"/>
                </a:cxn>
                <a:cxn ang="0">
                  <a:pos x="69" y="14"/>
                </a:cxn>
                <a:cxn ang="0">
                  <a:pos x="69" y="8"/>
                </a:cxn>
                <a:cxn ang="0">
                  <a:pos x="69" y="3"/>
                </a:cxn>
                <a:cxn ang="0">
                  <a:pos x="73" y="2"/>
                </a:cxn>
                <a:cxn ang="0">
                  <a:pos x="76" y="0"/>
                </a:cxn>
                <a:cxn ang="0">
                  <a:pos x="83" y="2"/>
                </a:cxn>
                <a:cxn ang="0">
                  <a:pos x="85" y="3"/>
                </a:cxn>
                <a:cxn ang="0">
                  <a:pos x="87" y="7"/>
                </a:cxn>
                <a:cxn ang="0">
                  <a:pos x="87" y="11"/>
                </a:cxn>
                <a:cxn ang="0">
                  <a:pos x="87" y="13"/>
                </a:cxn>
                <a:cxn ang="0">
                  <a:pos x="83" y="17"/>
                </a:cxn>
                <a:cxn ang="0">
                  <a:pos x="78" y="18"/>
                </a:cxn>
                <a:cxn ang="0">
                  <a:pos x="44" y="83"/>
                </a:cxn>
                <a:cxn ang="0">
                  <a:pos x="69" y="79"/>
                </a:cxn>
                <a:cxn ang="0">
                  <a:pos x="67" y="86"/>
                </a:cxn>
                <a:cxn ang="0">
                  <a:pos x="43" y="89"/>
                </a:cxn>
                <a:cxn ang="0">
                  <a:pos x="78" y="145"/>
                </a:cxn>
                <a:cxn ang="0">
                  <a:pos x="75" y="148"/>
                </a:cxn>
                <a:cxn ang="0">
                  <a:pos x="41" y="91"/>
                </a:cxn>
                <a:cxn ang="0">
                  <a:pos x="39" y="161"/>
                </a:cxn>
                <a:cxn ang="0">
                  <a:pos x="40" y="161"/>
                </a:cxn>
                <a:cxn ang="0">
                  <a:pos x="43" y="162"/>
                </a:cxn>
                <a:cxn ang="0">
                  <a:pos x="47" y="166"/>
                </a:cxn>
                <a:cxn ang="0">
                  <a:pos x="48" y="171"/>
                </a:cxn>
                <a:cxn ang="0">
                  <a:pos x="45" y="175"/>
                </a:cxn>
                <a:cxn ang="0">
                  <a:pos x="41" y="177"/>
                </a:cxn>
                <a:cxn ang="0">
                  <a:pos x="35" y="176"/>
                </a:cxn>
                <a:cxn ang="0">
                  <a:pos x="34" y="171"/>
                </a:cxn>
                <a:cxn ang="0">
                  <a:pos x="34" y="163"/>
                </a:cxn>
                <a:cxn ang="0">
                  <a:pos x="36" y="162"/>
                </a:cxn>
                <a:cxn ang="0">
                  <a:pos x="37" y="159"/>
                </a:cxn>
                <a:cxn ang="0">
                  <a:pos x="39" y="161"/>
                </a:cxn>
                <a:cxn ang="0">
                  <a:pos x="34" y="104"/>
                </a:cxn>
                <a:cxn ang="0">
                  <a:pos x="1" y="167"/>
                </a:cxn>
                <a:cxn ang="0">
                  <a:pos x="0" y="166"/>
                </a:cxn>
                <a:cxn ang="0">
                  <a:pos x="37" y="89"/>
                </a:cxn>
                <a:cxn ang="0">
                  <a:pos x="17" y="97"/>
                </a:cxn>
                <a:cxn ang="0">
                  <a:pos x="17" y="91"/>
                </a:cxn>
                <a:cxn ang="0">
                  <a:pos x="37" y="84"/>
                </a:cxn>
                <a:cxn ang="0">
                  <a:pos x="12" y="42"/>
                </a:cxn>
                <a:cxn ang="0">
                  <a:pos x="12" y="40"/>
                </a:cxn>
                <a:cxn ang="0">
                  <a:pos x="14" y="40"/>
                </a:cxn>
                <a:cxn ang="0">
                  <a:pos x="39" y="83"/>
                </a:cxn>
                <a:cxn ang="0">
                  <a:pos x="39" y="52"/>
                </a:cxn>
                <a:cxn ang="0">
                  <a:pos x="39" y="52"/>
                </a:cxn>
              </a:cxnLst>
              <a:rect l="0" t="0" r="r" b="b"/>
              <a:pathLst>
                <a:path w="87" h="177">
                  <a:moveTo>
                    <a:pt x="39" y="52"/>
                  </a:moveTo>
                  <a:lnTo>
                    <a:pt x="36" y="51"/>
                  </a:lnTo>
                  <a:lnTo>
                    <a:pt x="34" y="47"/>
                  </a:lnTo>
                  <a:lnTo>
                    <a:pt x="34" y="42"/>
                  </a:lnTo>
                  <a:lnTo>
                    <a:pt x="35" y="39"/>
                  </a:lnTo>
                  <a:lnTo>
                    <a:pt x="36" y="38"/>
                  </a:lnTo>
                  <a:lnTo>
                    <a:pt x="39" y="38"/>
                  </a:lnTo>
                  <a:lnTo>
                    <a:pt x="44" y="39"/>
                  </a:lnTo>
                  <a:lnTo>
                    <a:pt x="47" y="46"/>
                  </a:lnTo>
                  <a:lnTo>
                    <a:pt x="43" y="51"/>
                  </a:lnTo>
                  <a:lnTo>
                    <a:pt x="41" y="52"/>
                  </a:lnTo>
                  <a:lnTo>
                    <a:pt x="41" y="82"/>
                  </a:lnTo>
                  <a:lnTo>
                    <a:pt x="73" y="17"/>
                  </a:lnTo>
                  <a:lnTo>
                    <a:pt x="69" y="14"/>
                  </a:lnTo>
                  <a:lnTo>
                    <a:pt x="69" y="8"/>
                  </a:lnTo>
                  <a:lnTo>
                    <a:pt x="69" y="3"/>
                  </a:lnTo>
                  <a:lnTo>
                    <a:pt x="73" y="2"/>
                  </a:lnTo>
                  <a:lnTo>
                    <a:pt x="76" y="0"/>
                  </a:lnTo>
                  <a:lnTo>
                    <a:pt x="83" y="2"/>
                  </a:lnTo>
                  <a:lnTo>
                    <a:pt x="85" y="3"/>
                  </a:lnTo>
                  <a:lnTo>
                    <a:pt x="87" y="7"/>
                  </a:lnTo>
                  <a:lnTo>
                    <a:pt x="87" y="11"/>
                  </a:lnTo>
                  <a:lnTo>
                    <a:pt x="87" y="13"/>
                  </a:lnTo>
                  <a:lnTo>
                    <a:pt x="83" y="17"/>
                  </a:lnTo>
                  <a:lnTo>
                    <a:pt x="78" y="18"/>
                  </a:lnTo>
                  <a:lnTo>
                    <a:pt x="44" y="83"/>
                  </a:lnTo>
                  <a:lnTo>
                    <a:pt x="69" y="79"/>
                  </a:lnTo>
                  <a:lnTo>
                    <a:pt x="67" y="86"/>
                  </a:lnTo>
                  <a:lnTo>
                    <a:pt x="43" y="89"/>
                  </a:lnTo>
                  <a:lnTo>
                    <a:pt x="78" y="145"/>
                  </a:lnTo>
                  <a:lnTo>
                    <a:pt x="75" y="148"/>
                  </a:lnTo>
                  <a:lnTo>
                    <a:pt x="41" y="91"/>
                  </a:lnTo>
                  <a:lnTo>
                    <a:pt x="39" y="161"/>
                  </a:lnTo>
                  <a:lnTo>
                    <a:pt x="40" y="161"/>
                  </a:lnTo>
                  <a:lnTo>
                    <a:pt x="43" y="162"/>
                  </a:lnTo>
                  <a:lnTo>
                    <a:pt x="47" y="166"/>
                  </a:lnTo>
                  <a:lnTo>
                    <a:pt x="48" y="171"/>
                  </a:lnTo>
                  <a:lnTo>
                    <a:pt x="45" y="175"/>
                  </a:lnTo>
                  <a:lnTo>
                    <a:pt x="41" y="177"/>
                  </a:lnTo>
                  <a:lnTo>
                    <a:pt x="35" y="176"/>
                  </a:lnTo>
                  <a:lnTo>
                    <a:pt x="34" y="171"/>
                  </a:lnTo>
                  <a:lnTo>
                    <a:pt x="34" y="163"/>
                  </a:lnTo>
                  <a:lnTo>
                    <a:pt x="36" y="162"/>
                  </a:lnTo>
                  <a:lnTo>
                    <a:pt x="37" y="159"/>
                  </a:lnTo>
                  <a:lnTo>
                    <a:pt x="39" y="161"/>
                  </a:lnTo>
                  <a:lnTo>
                    <a:pt x="34" y="104"/>
                  </a:lnTo>
                  <a:lnTo>
                    <a:pt x="1" y="167"/>
                  </a:lnTo>
                  <a:lnTo>
                    <a:pt x="0" y="166"/>
                  </a:lnTo>
                  <a:lnTo>
                    <a:pt x="37" y="89"/>
                  </a:lnTo>
                  <a:lnTo>
                    <a:pt x="17" y="97"/>
                  </a:lnTo>
                  <a:lnTo>
                    <a:pt x="17" y="91"/>
                  </a:lnTo>
                  <a:lnTo>
                    <a:pt x="37" y="84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39" y="83"/>
                  </a:lnTo>
                  <a:lnTo>
                    <a:pt x="39" y="52"/>
                  </a:lnTo>
                  <a:lnTo>
                    <a:pt x="39" y="52"/>
                  </a:lnTo>
                  <a:close/>
                </a:path>
              </a:pathLst>
            </a:custGeom>
            <a:solidFill>
              <a:srgbClr val="D1C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" name="Freeform 88"/>
            <p:cNvSpPr>
              <a:spLocks/>
            </p:cNvSpPr>
            <p:nvPr/>
          </p:nvSpPr>
          <p:spPr bwMode="auto">
            <a:xfrm flipH="1">
              <a:off x="4683823" y="2327298"/>
              <a:ext cx="69421" cy="147023"/>
            </a:xfrm>
            <a:custGeom>
              <a:avLst/>
              <a:gdLst/>
              <a:ahLst/>
              <a:cxnLst>
                <a:cxn ang="0">
                  <a:pos x="39" y="50"/>
                </a:cxn>
                <a:cxn ang="0">
                  <a:pos x="36" y="49"/>
                </a:cxn>
                <a:cxn ang="0">
                  <a:pos x="34" y="45"/>
                </a:cxn>
                <a:cxn ang="0">
                  <a:pos x="34" y="40"/>
                </a:cxn>
                <a:cxn ang="0">
                  <a:pos x="35" y="37"/>
                </a:cxn>
                <a:cxn ang="0">
                  <a:pos x="38" y="36"/>
                </a:cxn>
                <a:cxn ang="0">
                  <a:pos x="40" y="36"/>
                </a:cxn>
                <a:cxn ang="0">
                  <a:pos x="44" y="37"/>
                </a:cxn>
                <a:cxn ang="0">
                  <a:pos x="45" y="44"/>
                </a:cxn>
                <a:cxn ang="0">
                  <a:pos x="44" y="49"/>
                </a:cxn>
                <a:cxn ang="0">
                  <a:pos x="41" y="50"/>
                </a:cxn>
                <a:cxn ang="0">
                  <a:pos x="41" y="80"/>
                </a:cxn>
                <a:cxn ang="0">
                  <a:pos x="73" y="15"/>
                </a:cxn>
                <a:cxn ang="0">
                  <a:pos x="70" y="13"/>
                </a:cxn>
                <a:cxn ang="0">
                  <a:pos x="69" y="6"/>
                </a:cxn>
                <a:cxn ang="0">
                  <a:pos x="70" y="1"/>
                </a:cxn>
                <a:cxn ang="0">
                  <a:pos x="73" y="0"/>
                </a:cxn>
                <a:cxn ang="0">
                  <a:pos x="76" y="0"/>
                </a:cxn>
                <a:cxn ang="0">
                  <a:pos x="82" y="1"/>
                </a:cxn>
                <a:cxn ang="0">
                  <a:pos x="84" y="3"/>
                </a:cxn>
                <a:cxn ang="0">
                  <a:pos x="87" y="5"/>
                </a:cxn>
                <a:cxn ang="0">
                  <a:pos x="87" y="9"/>
                </a:cxn>
                <a:cxn ang="0">
                  <a:pos x="86" y="12"/>
                </a:cxn>
                <a:cxn ang="0">
                  <a:pos x="84" y="13"/>
                </a:cxn>
                <a:cxn ang="0">
                  <a:pos x="83" y="15"/>
                </a:cxn>
                <a:cxn ang="0">
                  <a:pos x="80" y="17"/>
                </a:cxn>
                <a:cxn ang="0">
                  <a:pos x="78" y="17"/>
                </a:cxn>
                <a:cxn ang="0">
                  <a:pos x="43" y="81"/>
                </a:cxn>
                <a:cxn ang="0">
                  <a:pos x="69" y="77"/>
                </a:cxn>
                <a:cxn ang="0">
                  <a:pos x="67" y="84"/>
                </a:cxn>
                <a:cxn ang="0">
                  <a:pos x="43" y="88"/>
                </a:cxn>
                <a:cxn ang="0">
                  <a:pos x="78" y="143"/>
                </a:cxn>
                <a:cxn ang="0">
                  <a:pos x="75" y="146"/>
                </a:cxn>
                <a:cxn ang="0">
                  <a:pos x="41" y="89"/>
                </a:cxn>
                <a:cxn ang="0">
                  <a:pos x="40" y="159"/>
                </a:cxn>
                <a:cxn ang="0">
                  <a:pos x="41" y="159"/>
                </a:cxn>
                <a:cxn ang="0">
                  <a:pos x="44" y="160"/>
                </a:cxn>
                <a:cxn ang="0">
                  <a:pos x="47" y="163"/>
                </a:cxn>
                <a:cxn ang="0">
                  <a:pos x="49" y="169"/>
                </a:cxn>
                <a:cxn ang="0">
                  <a:pos x="45" y="173"/>
                </a:cxn>
                <a:cxn ang="0">
                  <a:pos x="41" y="176"/>
                </a:cxn>
                <a:cxn ang="0">
                  <a:pos x="35" y="174"/>
                </a:cxn>
                <a:cxn ang="0">
                  <a:pos x="34" y="169"/>
                </a:cxn>
                <a:cxn ang="0">
                  <a:pos x="34" y="163"/>
                </a:cxn>
                <a:cxn ang="0">
                  <a:pos x="36" y="159"/>
                </a:cxn>
                <a:cxn ang="0">
                  <a:pos x="38" y="159"/>
                </a:cxn>
                <a:cxn ang="0">
                  <a:pos x="39" y="159"/>
                </a:cxn>
                <a:cxn ang="0">
                  <a:pos x="34" y="101"/>
                </a:cxn>
                <a:cxn ang="0">
                  <a:pos x="1" y="165"/>
                </a:cxn>
                <a:cxn ang="0">
                  <a:pos x="0" y="163"/>
                </a:cxn>
                <a:cxn ang="0">
                  <a:pos x="35" y="88"/>
                </a:cxn>
                <a:cxn ang="0">
                  <a:pos x="17" y="97"/>
                </a:cxn>
                <a:cxn ang="0">
                  <a:pos x="17" y="89"/>
                </a:cxn>
                <a:cxn ang="0">
                  <a:pos x="38" y="84"/>
                </a:cxn>
                <a:cxn ang="0">
                  <a:pos x="12" y="40"/>
                </a:cxn>
                <a:cxn ang="0">
                  <a:pos x="12" y="39"/>
                </a:cxn>
                <a:cxn ang="0">
                  <a:pos x="14" y="39"/>
                </a:cxn>
                <a:cxn ang="0">
                  <a:pos x="40" y="81"/>
                </a:cxn>
                <a:cxn ang="0">
                  <a:pos x="39" y="50"/>
                </a:cxn>
                <a:cxn ang="0">
                  <a:pos x="39" y="50"/>
                </a:cxn>
              </a:cxnLst>
              <a:rect l="0" t="0" r="r" b="b"/>
              <a:pathLst>
                <a:path w="87" h="176">
                  <a:moveTo>
                    <a:pt x="39" y="50"/>
                  </a:moveTo>
                  <a:lnTo>
                    <a:pt x="36" y="49"/>
                  </a:lnTo>
                  <a:lnTo>
                    <a:pt x="34" y="45"/>
                  </a:lnTo>
                  <a:lnTo>
                    <a:pt x="34" y="40"/>
                  </a:lnTo>
                  <a:lnTo>
                    <a:pt x="35" y="37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4" y="37"/>
                  </a:lnTo>
                  <a:lnTo>
                    <a:pt x="45" y="44"/>
                  </a:lnTo>
                  <a:lnTo>
                    <a:pt x="44" y="49"/>
                  </a:lnTo>
                  <a:lnTo>
                    <a:pt x="41" y="50"/>
                  </a:lnTo>
                  <a:lnTo>
                    <a:pt x="41" y="80"/>
                  </a:lnTo>
                  <a:lnTo>
                    <a:pt x="73" y="15"/>
                  </a:lnTo>
                  <a:lnTo>
                    <a:pt x="70" y="13"/>
                  </a:lnTo>
                  <a:lnTo>
                    <a:pt x="69" y="6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4" y="3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86" y="12"/>
                  </a:lnTo>
                  <a:lnTo>
                    <a:pt x="84" y="13"/>
                  </a:lnTo>
                  <a:lnTo>
                    <a:pt x="83" y="15"/>
                  </a:lnTo>
                  <a:lnTo>
                    <a:pt x="80" y="17"/>
                  </a:lnTo>
                  <a:lnTo>
                    <a:pt x="78" y="17"/>
                  </a:lnTo>
                  <a:lnTo>
                    <a:pt x="43" y="81"/>
                  </a:lnTo>
                  <a:lnTo>
                    <a:pt x="69" y="77"/>
                  </a:lnTo>
                  <a:lnTo>
                    <a:pt x="67" y="84"/>
                  </a:lnTo>
                  <a:lnTo>
                    <a:pt x="43" y="88"/>
                  </a:lnTo>
                  <a:lnTo>
                    <a:pt x="78" y="143"/>
                  </a:lnTo>
                  <a:lnTo>
                    <a:pt x="75" y="146"/>
                  </a:lnTo>
                  <a:lnTo>
                    <a:pt x="41" y="89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44" y="160"/>
                  </a:lnTo>
                  <a:lnTo>
                    <a:pt x="47" y="163"/>
                  </a:lnTo>
                  <a:lnTo>
                    <a:pt x="49" y="169"/>
                  </a:lnTo>
                  <a:lnTo>
                    <a:pt x="45" y="173"/>
                  </a:lnTo>
                  <a:lnTo>
                    <a:pt x="41" y="176"/>
                  </a:lnTo>
                  <a:lnTo>
                    <a:pt x="35" y="174"/>
                  </a:lnTo>
                  <a:lnTo>
                    <a:pt x="34" y="169"/>
                  </a:lnTo>
                  <a:lnTo>
                    <a:pt x="34" y="163"/>
                  </a:lnTo>
                  <a:lnTo>
                    <a:pt x="36" y="159"/>
                  </a:lnTo>
                  <a:lnTo>
                    <a:pt x="38" y="159"/>
                  </a:lnTo>
                  <a:lnTo>
                    <a:pt x="39" y="159"/>
                  </a:lnTo>
                  <a:lnTo>
                    <a:pt x="34" y="101"/>
                  </a:lnTo>
                  <a:lnTo>
                    <a:pt x="1" y="165"/>
                  </a:lnTo>
                  <a:lnTo>
                    <a:pt x="0" y="163"/>
                  </a:lnTo>
                  <a:lnTo>
                    <a:pt x="35" y="88"/>
                  </a:lnTo>
                  <a:lnTo>
                    <a:pt x="17" y="97"/>
                  </a:lnTo>
                  <a:lnTo>
                    <a:pt x="17" y="89"/>
                  </a:lnTo>
                  <a:lnTo>
                    <a:pt x="38" y="84"/>
                  </a:lnTo>
                  <a:lnTo>
                    <a:pt x="12" y="40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40" y="81"/>
                  </a:lnTo>
                  <a:lnTo>
                    <a:pt x="39" y="50"/>
                  </a:lnTo>
                  <a:lnTo>
                    <a:pt x="39" y="50"/>
                  </a:lnTo>
                  <a:close/>
                </a:path>
              </a:pathLst>
            </a:custGeom>
            <a:solidFill>
              <a:srgbClr val="FAFA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" name="Freeform 89"/>
            <p:cNvSpPr>
              <a:spLocks/>
            </p:cNvSpPr>
            <p:nvPr/>
          </p:nvSpPr>
          <p:spPr bwMode="auto">
            <a:xfrm flipH="1">
              <a:off x="4339876" y="1684071"/>
              <a:ext cx="61531" cy="91890"/>
            </a:xfrm>
            <a:custGeom>
              <a:avLst/>
              <a:gdLst/>
              <a:ahLst/>
              <a:cxnLst>
                <a:cxn ang="0">
                  <a:pos x="39" y="5"/>
                </a:cxn>
                <a:cxn ang="0">
                  <a:pos x="40" y="4"/>
                </a:cxn>
                <a:cxn ang="0">
                  <a:pos x="40" y="12"/>
                </a:cxn>
                <a:cxn ang="0">
                  <a:pos x="45" y="4"/>
                </a:cxn>
                <a:cxn ang="0">
                  <a:pos x="49" y="0"/>
                </a:cxn>
                <a:cxn ang="0">
                  <a:pos x="44" y="13"/>
                </a:cxn>
                <a:cxn ang="0">
                  <a:pos x="69" y="9"/>
                </a:cxn>
                <a:cxn ang="0">
                  <a:pos x="69" y="15"/>
                </a:cxn>
                <a:cxn ang="0">
                  <a:pos x="43" y="21"/>
                </a:cxn>
                <a:cxn ang="0">
                  <a:pos x="78" y="76"/>
                </a:cxn>
                <a:cxn ang="0">
                  <a:pos x="75" y="79"/>
                </a:cxn>
                <a:cxn ang="0">
                  <a:pos x="43" y="22"/>
                </a:cxn>
                <a:cxn ang="0">
                  <a:pos x="40" y="92"/>
                </a:cxn>
                <a:cxn ang="0">
                  <a:pos x="41" y="92"/>
                </a:cxn>
                <a:cxn ang="0">
                  <a:pos x="44" y="93"/>
                </a:cxn>
                <a:cxn ang="0">
                  <a:pos x="47" y="96"/>
                </a:cxn>
                <a:cxn ang="0">
                  <a:pos x="48" y="101"/>
                </a:cxn>
                <a:cxn ang="0">
                  <a:pos x="45" y="106"/>
                </a:cxn>
                <a:cxn ang="0">
                  <a:pos x="40" y="109"/>
                </a:cxn>
                <a:cxn ang="0">
                  <a:pos x="35" y="106"/>
                </a:cxn>
                <a:cxn ang="0">
                  <a:pos x="34" y="101"/>
                </a:cxn>
                <a:cxn ang="0">
                  <a:pos x="34" y="94"/>
                </a:cxn>
                <a:cxn ang="0">
                  <a:pos x="36" y="92"/>
                </a:cxn>
                <a:cxn ang="0">
                  <a:pos x="36" y="92"/>
                </a:cxn>
                <a:cxn ang="0">
                  <a:pos x="39" y="92"/>
                </a:cxn>
                <a:cxn ang="0">
                  <a:pos x="35" y="34"/>
                </a:cxn>
                <a:cxn ang="0">
                  <a:pos x="1" y="98"/>
                </a:cxn>
                <a:cxn ang="0">
                  <a:pos x="0" y="96"/>
                </a:cxn>
                <a:cxn ang="0">
                  <a:pos x="36" y="22"/>
                </a:cxn>
                <a:cxn ang="0">
                  <a:pos x="18" y="28"/>
                </a:cxn>
                <a:cxn ang="0">
                  <a:pos x="17" y="22"/>
                </a:cxn>
                <a:cxn ang="0">
                  <a:pos x="36" y="15"/>
                </a:cxn>
                <a:cxn ang="0">
                  <a:pos x="31" y="6"/>
                </a:cxn>
                <a:cxn ang="0">
                  <a:pos x="34" y="6"/>
                </a:cxn>
                <a:cxn ang="0">
                  <a:pos x="40" y="14"/>
                </a:cxn>
                <a:cxn ang="0">
                  <a:pos x="39" y="5"/>
                </a:cxn>
                <a:cxn ang="0">
                  <a:pos x="39" y="5"/>
                </a:cxn>
              </a:cxnLst>
              <a:rect l="0" t="0" r="r" b="b"/>
              <a:pathLst>
                <a:path w="78" h="109">
                  <a:moveTo>
                    <a:pt x="39" y="5"/>
                  </a:moveTo>
                  <a:lnTo>
                    <a:pt x="40" y="4"/>
                  </a:lnTo>
                  <a:lnTo>
                    <a:pt x="40" y="12"/>
                  </a:lnTo>
                  <a:lnTo>
                    <a:pt x="45" y="4"/>
                  </a:lnTo>
                  <a:lnTo>
                    <a:pt x="49" y="0"/>
                  </a:lnTo>
                  <a:lnTo>
                    <a:pt x="44" y="13"/>
                  </a:lnTo>
                  <a:lnTo>
                    <a:pt x="69" y="9"/>
                  </a:lnTo>
                  <a:lnTo>
                    <a:pt x="69" y="15"/>
                  </a:lnTo>
                  <a:lnTo>
                    <a:pt x="43" y="21"/>
                  </a:lnTo>
                  <a:lnTo>
                    <a:pt x="78" y="76"/>
                  </a:lnTo>
                  <a:lnTo>
                    <a:pt x="75" y="79"/>
                  </a:lnTo>
                  <a:lnTo>
                    <a:pt x="43" y="22"/>
                  </a:lnTo>
                  <a:lnTo>
                    <a:pt x="40" y="92"/>
                  </a:lnTo>
                  <a:lnTo>
                    <a:pt x="41" y="92"/>
                  </a:lnTo>
                  <a:lnTo>
                    <a:pt x="44" y="93"/>
                  </a:lnTo>
                  <a:lnTo>
                    <a:pt x="47" y="96"/>
                  </a:lnTo>
                  <a:lnTo>
                    <a:pt x="48" y="101"/>
                  </a:lnTo>
                  <a:lnTo>
                    <a:pt x="45" y="106"/>
                  </a:lnTo>
                  <a:lnTo>
                    <a:pt x="40" y="109"/>
                  </a:lnTo>
                  <a:lnTo>
                    <a:pt x="35" y="106"/>
                  </a:lnTo>
                  <a:lnTo>
                    <a:pt x="34" y="101"/>
                  </a:lnTo>
                  <a:lnTo>
                    <a:pt x="34" y="94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9" y="92"/>
                  </a:lnTo>
                  <a:lnTo>
                    <a:pt x="35" y="34"/>
                  </a:lnTo>
                  <a:lnTo>
                    <a:pt x="1" y="98"/>
                  </a:lnTo>
                  <a:lnTo>
                    <a:pt x="0" y="96"/>
                  </a:lnTo>
                  <a:lnTo>
                    <a:pt x="36" y="22"/>
                  </a:lnTo>
                  <a:lnTo>
                    <a:pt x="18" y="28"/>
                  </a:lnTo>
                  <a:lnTo>
                    <a:pt x="17" y="22"/>
                  </a:lnTo>
                  <a:lnTo>
                    <a:pt x="36" y="15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40" y="14"/>
                  </a:lnTo>
                  <a:lnTo>
                    <a:pt x="39" y="5"/>
                  </a:lnTo>
                  <a:lnTo>
                    <a:pt x="39" y="5"/>
                  </a:lnTo>
                  <a:close/>
                </a:path>
              </a:pathLst>
            </a:custGeom>
            <a:solidFill>
              <a:srgbClr val="FAFA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" name="Freeform 90"/>
            <p:cNvSpPr>
              <a:spLocks/>
            </p:cNvSpPr>
            <p:nvPr/>
          </p:nvSpPr>
          <p:spPr bwMode="auto">
            <a:xfrm flipH="1">
              <a:off x="4393519" y="2133495"/>
              <a:ext cx="323436" cy="683325"/>
            </a:xfrm>
            <a:custGeom>
              <a:avLst/>
              <a:gdLst/>
              <a:ahLst/>
              <a:cxnLst>
                <a:cxn ang="0">
                  <a:pos x="290" y="8"/>
                </a:cxn>
                <a:cxn ang="0">
                  <a:pos x="325" y="24"/>
                </a:cxn>
                <a:cxn ang="0">
                  <a:pos x="358" y="51"/>
                </a:cxn>
                <a:cxn ang="0">
                  <a:pos x="386" y="91"/>
                </a:cxn>
                <a:cxn ang="0">
                  <a:pos x="391" y="135"/>
                </a:cxn>
                <a:cxn ang="0">
                  <a:pos x="387" y="161"/>
                </a:cxn>
                <a:cxn ang="0">
                  <a:pos x="356" y="164"/>
                </a:cxn>
                <a:cxn ang="0">
                  <a:pos x="319" y="170"/>
                </a:cxn>
                <a:cxn ang="0">
                  <a:pos x="278" y="183"/>
                </a:cxn>
                <a:cxn ang="0">
                  <a:pos x="239" y="208"/>
                </a:cxn>
                <a:cxn ang="0">
                  <a:pos x="192" y="248"/>
                </a:cxn>
                <a:cxn ang="0">
                  <a:pos x="155" y="281"/>
                </a:cxn>
                <a:cxn ang="0">
                  <a:pos x="122" y="309"/>
                </a:cxn>
                <a:cxn ang="0">
                  <a:pos x="90" y="340"/>
                </a:cxn>
                <a:cxn ang="0">
                  <a:pos x="59" y="374"/>
                </a:cxn>
                <a:cxn ang="0">
                  <a:pos x="33" y="413"/>
                </a:cxn>
                <a:cxn ang="0">
                  <a:pos x="15" y="453"/>
                </a:cxn>
                <a:cxn ang="0">
                  <a:pos x="2" y="497"/>
                </a:cxn>
                <a:cxn ang="0">
                  <a:pos x="2" y="542"/>
                </a:cxn>
                <a:cxn ang="0">
                  <a:pos x="12" y="584"/>
                </a:cxn>
                <a:cxn ang="0">
                  <a:pos x="33" y="625"/>
                </a:cxn>
                <a:cxn ang="0">
                  <a:pos x="59" y="661"/>
                </a:cxn>
                <a:cxn ang="0">
                  <a:pos x="96" y="702"/>
                </a:cxn>
                <a:cxn ang="0">
                  <a:pos x="147" y="745"/>
                </a:cxn>
                <a:cxn ang="0">
                  <a:pos x="170" y="768"/>
                </a:cxn>
                <a:cxn ang="0">
                  <a:pos x="174" y="796"/>
                </a:cxn>
                <a:cxn ang="0">
                  <a:pos x="208" y="818"/>
                </a:cxn>
                <a:cxn ang="0">
                  <a:pos x="240" y="809"/>
                </a:cxn>
                <a:cxn ang="0">
                  <a:pos x="239" y="802"/>
                </a:cxn>
                <a:cxn ang="0">
                  <a:pos x="199" y="807"/>
                </a:cxn>
                <a:cxn ang="0">
                  <a:pos x="179" y="765"/>
                </a:cxn>
                <a:cxn ang="0">
                  <a:pos x="147" y="729"/>
                </a:cxn>
                <a:cxn ang="0">
                  <a:pos x="98" y="676"/>
                </a:cxn>
                <a:cxn ang="0">
                  <a:pos x="70" y="641"/>
                </a:cxn>
                <a:cxn ang="0">
                  <a:pos x="48" y="604"/>
                </a:cxn>
                <a:cxn ang="0">
                  <a:pos x="30" y="562"/>
                </a:cxn>
                <a:cxn ang="0">
                  <a:pos x="22" y="521"/>
                </a:cxn>
                <a:cxn ang="0">
                  <a:pos x="25" y="477"/>
                </a:cxn>
                <a:cxn ang="0">
                  <a:pos x="39" y="435"/>
                </a:cxn>
                <a:cxn ang="0">
                  <a:pos x="63" y="394"/>
                </a:cxn>
                <a:cxn ang="0">
                  <a:pos x="94" y="358"/>
                </a:cxn>
                <a:cxn ang="0">
                  <a:pos x="127" y="325"/>
                </a:cxn>
                <a:cxn ang="0">
                  <a:pos x="162" y="294"/>
                </a:cxn>
                <a:cxn ang="0">
                  <a:pos x="195" y="268"/>
                </a:cxn>
                <a:cxn ang="0">
                  <a:pos x="236" y="237"/>
                </a:cxn>
                <a:cxn ang="0">
                  <a:pos x="271" y="208"/>
                </a:cxn>
                <a:cxn ang="0">
                  <a:pos x="309" y="194"/>
                </a:cxn>
                <a:cxn ang="0">
                  <a:pos x="348" y="184"/>
                </a:cxn>
                <a:cxn ang="0">
                  <a:pos x="386" y="177"/>
                </a:cxn>
                <a:cxn ang="0">
                  <a:pos x="406" y="162"/>
                </a:cxn>
                <a:cxn ang="0">
                  <a:pos x="409" y="131"/>
                </a:cxn>
                <a:cxn ang="0">
                  <a:pos x="401" y="92"/>
                </a:cxn>
                <a:cxn ang="0">
                  <a:pos x="379" y="51"/>
                </a:cxn>
                <a:cxn ang="0">
                  <a:pos x="335" y="16"/>
                </a:cxn>
                <a:cxn ang="0">
                  <a:pos x="296" y="2"/>
                </a:cxn>
              </a:cxnLst>
              <a:rect l="0" t="0" r="r" b="b"/>
              <a:pathLst>
                <a:path w="410" h="818">
                  <a:moveTo>
                    <a:pt x="296" y="2"/>
                  </a:moveTo>
                  <a:lnTo>
                    <a:pt x="295" y="0"/>
                  </a:lnTo>
                  <a:lnTo>
                    <a:pt x="291" y="2"/>
                  </a:lnTo>
                  <a:lnTo>
                    <a:pt x="288" y="2"/>
                  </a:lnTo>
                  <a:lnTo>
                    <a:pt x="287" y="7"/>
                  </a:lnTo>
                  <a:lnTo>
                    <a:pt x="287" y="7"/>
                  </a:lnTo>
                  <a:lnTo>
                    <a:pt x="290" y="8"/>
                  </a:lnTo>
                  <a:lnTo>
                    <a:pt x="294" y="9"/>
                  </a:lnTo>
                  <a:lnTo>
                    <a:pt x="299" y="12"/>
                  </a:lnTo>
                  <a:lnTo>
                    <a:pt x="305" y="15"/>
                  </a:lnTo>
                  <a:lnTo>
                    <a:pt x="313" y="17"/>
                  </a:lnTo>
                  <a:lnTo>
                    <a:pt x="316" y="18"/>
                  </a:lnTo>
                  <a:lnTo>
                    <a:pt x="319" y="21"/>
                  </a:lnTo>
                  <a:lnTo>
                    <a:pt x="325" y="24"/>
                  </a:lnTo>
                  <a:lnTo>
                    <a:pt x="329" y="27"/>
                  </a:lnTo>
                  <a:lnTo>
                    <a:pt x="332" y="30"/>
                  </a:lnTo>
                  <a:lnTo>
                    <a:pt x="338" y="34"/>
                  </a:lnTo>
                  <a:lnTo>
                    <a:pt x="343" y="36"/>
                  </a:lnTo>
                  <a:lnTo>
                    <a:pt x="348" y="42"/>
                  </a:lnTo>
                  <a:lnTo>
                    <a:pt x="352" y="46"/>
                  </a:lnTo>
                  <a:lnTo>
                    <a:pt x="358" y="51"/>
                  </a:lnTo>
                  <a:lnTo>
                    <a:pt x="362" y="56"/>
                  </a:lnTo>
                  <a:lnTo>
                    <a:pt x="369" y="61"/>
                  </a:lnTo>
                  <a:lnTo>
                    <a:pt x="373" y="66"/>
                  </a:lnTo>
                  <a:lnTo>
                    <a:pt x="377" y="73"/>
                  </a:lnTo>
                  <a:lnTo>
                    <a:pt x="379" y="78"/>
                  </a:lnTo>
                  <a:lnTo>
                    <a:pt x="383" y="84"/>
                  </a:lnTo>
                  <a:lnTo>
                    <a:pt x="386" y="91"/>
                  </a:lnTo>
                  <a:lnTo>
                    <a:pt x="388" y="97"/>
                  </a:lnTo>
                  <a:lnTo>
                    <a:pt x="390" y="104"/>
                  </a:lnTo>
                  <a:lnTo>
                    <a:pt x="391" y="113"/>
                  </a:lnTo>
                  <a:lnTo>
                    <a:pt x="391" y="118"/>
                  </a:lnTo>
                  <a:lnTo>
                    <a:pt x="391" y="124"/>
                  </a:lnTo>
                  <a:lnTo>
                    <a:pt x="391" y="130"/>
                  </a:lnTo>
                  <a:lnTo>
                    <a:pt x="391" y="135"/>
                  </a:lnTo>
                  <a:lnTo>
                    <a:pt x="391" y="139"/>
                  </a:lnTo>
                  <a:lnTo>
                    <a:pt x="391" y="142"/>
                  </a:lnTo>
                  <a:lnTo>
                    <a:pt x="391" y="146"/>
                  </a:lnTo>
                  <a:lnTo>
                    <a:pt x="391" y="150"/>
                  </a:lnTo>
                  <a:lnTo>
                    <a:pt x="390" y="154"/>
                  </a:lnTo>
                  <a:lnTo>
                    <a:pt x="388" y="158"/>
                  </a:lnTo>
                  <a:lnTo>
                    <a:pt x="387" y="161"/>
                  </a:lnTo>
                  <a:lnTo>
                    <a:pt x="386" y="163"/>
                  </a:lnTo>
                  <a:lnTo>
                    <a:pt x="383" y="163"/>
                  </a:lnTo>
                  <a:lnTo>
                    <a:pt x="378" y="164"/>
                  </a:lnTo>
                  <a:lnTo>
                    <a:pt x="371" y="164"/>
                  </a:lnTo>
                  <a:lnTo>
                    <a:pt x="365" y="164"/>
                  </a:lnTo>
                  <a:lnTo>
                    <a:pt x="361" y="164"/>
                  </a:lnTo>
                  <a:lnTo>
                    <a:pt x="356" y="164"/>
                  </a:lnTo>
                  <a:lnTo>
                    <a:pt x="351" y="166"/>
                  </a:lnTo>
                  <a:lnTo>
                    <a:pt x="347" y="167"/>
                  </a:lnTo>
                  <a:lnTo>
                    <a:pt x="342" y="167"/>
                  </a:lnTo>
                  <a:lnTo>
                    <a:pt x="336" y="167"/>
                  </a:lnTo>
                  <a:lnTo>
                    <a:pt x="331" y="168"/>
                  </a:lnTo>
                  <a:lnTo>
                    <a:pt x="326" y="170"/>
                  </a:lnTo>
                  <a:lnTo>
                    <a:pt x="319" y="170"/>
                  </a:lnTo>
                  <a:lnTo>
                    <a:pt x="314" y="171"/>
                  </a:lnTo>
                  <a:lnTo>
                    <a:pt x="308" y="172"/>
                  </a:lnTo>
                  <a:lnTo>
                    <a:pt x="303" y="175"/>
                  </a:lnTo>
                  <a:lnTo>
                    <a:pt x="296" y="176"/>
                  </a:lnTo>
                  <a:lnTo>
                    <a:pt x="290" y="177"/>
                  </a:lnTo>
                  <a:lnTo>
                    <a:pt x="283" y="180"/>
                  </a:lnTo>
                  <a:lnTo>
                    <a:pt x="278" y="183"/>
                  </a:lnTo>
                  <a:lnTo>
                    <a:pt x="271" y="185"/>
                  </a:lnTo>
                  <a:lnTo>
                    <a:pt x="266" y="188"/>
                  </a:lnTo>
                  <a:lnTo>
                    <a:pt x="260" y="192"/>
                  </a:lnTo>
                  <a:lnTo>
                    <a:pt x="255" y="195"/>
                  </a:lnTo>
                  <a:lnTo>
                    <a:pt x="248" y="199"/>
                  </a:lnTo>
                  <a:lnTo>
                    <a:pt x="243" y="205"/>
                  </a:lnTo>
                  <a:lnTo>
                    <a:pt x="239" y="208"/>
                  </a:lnTo>
                  <a:lnTo>
                    <a:pt x="234" y="215"/>
                  </a:lnTo>
                  <a:lnTo>
                    <a:pt x="227" y="219"/>
                  </a:lnTo>
                  <a:lnTo>
                    <a:pt x="222" y="224"/>
                  </a:lnTo>
                  <a:lnTo>
                    <a:pt x="214" y="230"/>
                  </a:lnTo>
                  <a:lnTo>
                    <a:pt x="208" y="237"/>
                  </a:lnTo>
                  <a:lnTo>
                    <a:pt x="200" y="242"/>
                  </a:lnTo>
                  <a:lnTo>
                    <a:pt x="192" y="248"/>
                  </a:lnTo>
                  <a:lnTo>
                    <a:pt x="185" y="256"/>
                  </a:lnTo>
                  <a:lnTo>
                    <a:pt x="177" y="263"/>
                  </a:lnTo>
                  <a:lnTo>
                    <a:pt x="173" y="267"/>
                  </a:lnTo>
                  <a:lnTo>
                    <a:pt x="168" y="270"/>
                  </a:lnTo>
                  <a:lnTo>
                    <a:pt x="162" y="273"/>
                  </a:lnTo>
                  <a:lnTo>
                    <a:pt x="159" y="277"/>
                  </a:lnTo>
                  <a:lnTo>
                    <a:pt x="155" y="281"/>
                  </a:lnTo>
                  <a:lnTo>
                    <a:pt x="150" y="285"/>
                  </a:lnTo>
                  <a:lnTo>
                    <a:pt x="144" y="289"/>
                  </a:lnTo>
                  <a:lnTo>
                    <a:pt x="140" y="292"/>
                  </a:lnTo>
                  <a:lnTo>
                    <a:pt x="137" y="296"/>
                  </a:lnTo>
                  <a:lnTo>
                    <a:pt x="131" y="300"/>
                  </a:lnTo>
                  <a:lnTo>
                    <a:pt x="126" y="304"/>
                  </a:lnTo>
                  <a:lnTo>
                    <a:pt x="122" y="309"/>
                  </a:lnTo>
                  <a:lnTo>
                    <a:pt x="117" y="313"/>
                  </a:lnTo>
                  <a:lnTo>
                    <a:pt x="112" y="318"/>
                  </a:lnTo>
                  <a:lnTo>
                    <a:pt x="108" y="322"/>
                  </a:lnTo>
                  <a:lnTo>
                    <a:pt x="104" y="327"/>
                  </a:lnTo>
                  <a:lnTo>
                    <a:pt x="99" y="331"/>
                  </a:lnTo>
                  <a:lnTo>
                    <a:pt x="95" y="336"/>
                  </a:lnTo>
                  <a:lnTo>
                    <a:pt x="90" y="340"/>
                  </a:lnTo>
                  <a:lnTo>
                    <a:pt x="85" y="345"/>
                  </a:lnTo>
                  <a:lnTo>
                    <a:pt x="81" y="351"/>
                  </a:lnTo>
                  <a:lnTo>
                    <a:pt x="76" y="354"/>
                  </a:lnTo>
                  <a:lnTo>
                    <a:pt x="72" y="360"/>
                  </a:lnTo>
                  <a:lnTo>
                    <a:pt x="68" y="365"/>
                  </a:lnTo>
                  <a:lnTo>
                    <a:pt x="63" y="370"/>
                  </a:lnTo>
                  <a:lnTo>
                    <a:pt x="59" y="374"/>
                  </a:lnTo>
                  <a:lnTo>
                    <a:pt x="55" y="380"/>
                  </a:lnTo>
                  <a:lnTo>
                    <a:pt x="51" y="385"/>
                  </a:lnTo>
                  <a:lnTo>
                    <a:pt x="46" y="391"/>
                  </a:lnTo>
                  <a:lnTo>
                    <a:pt x="43" y="396"/>
                  </a:lnTo>
                  <a:lnTo>
                    <a:pt x="39" y="401"/>
                  </a:lnTo>
                  <a:lnTo>
                    <a:pt x="37" y="407"/>
                  </a:lnTo>
                  <a:lnTo>
                    <a:pt x="33" y="413"/>
                  </a:lnTo>
                  <a:lnTo>
                    <a:pt x="30" y="418"/>
                  </a:lnTo>
                  <a:lnTo>
                    <a:pt x="26" y="423"/>
                  </a:lnTo>
                  <a:lnTo>
                    <a:pt x="24" y="429"/>
                  </a:lnTo>
                  <a:lnTo>
                    <a:pt x="20" y="435"/>
                  </a:lnTo>
                  <a:lnTo>
                    <a:pt x="18" y="441"/>
                  </a:lnTo>
                  <a:lnTo>
                    <a:pt x="16" y="446"/>
                  </a:lnTo>
                  <a:lnTo>
                    <a:pt x="15" y="453"/>
                  </a:lnTo>
                  <a:lnTo>
                    <a:pt x="12" y="458"/>
                  </a:lnTo>
                  <a:lnTo>
                    <a:pt x="9" y="464"/>
                  </a:lnTo>
                  <a:lnTo>
                    <a:pt x="7" y="471"/>
                  </a:lnTo>
                  <a:lnTo>
                    <a:pt x="7" y="477"/>
                  </a:lnTo>
                  <a:lnTo>
                    <a:pt x="4" y="484"/>
                  </a:lnTo>
                  <a:lnTo>
                    <a:pt x="3" y="490"/>
                  </a:lnTo>
                  <a:lnTo>
                    <a:pt x="2" y="497"/>
                  </a:lnTo>
                  <a:lnTo>
                    <a:pt x="2" y="504"/>
                  </a:lnTo>
                  <a:lnTo>
                    <a:pt x="0" y="510"/>
                  </a:lnTo>
                  <a:lnTo>
                    <a:pt x="0" y="516"/>
                  </a:lnTo>
                  <a:lnTo>
                    <a:pt x="0" y="522"/>
                  </a:lnTo>
                  <a:lnTo>
                    <a:pt x="0" y="529"/>
                  </a:lnTo>
                  <a:lnTo>
                    <a:pt x="0" y="534"/>
                  </a:lnTo>
                  <a:lnTo>
                    <a:pt x="2" y="542"/>
                  </a:lnTo>
                  <a:lnTo>
                    <a:pt x="2" y="547"/>
                  </a:lnTo>
                  <a:lnTo>
                    <a:pt x="4" y="555"/>
                  </a:lnTo>
                  <a:lnTo>
                    <a:pt x="6" y="560"/>
                  </a:lnTo>
                  <a:lnTo>
                    <a:pt x="7" y="566"/>
                  </a:lnTo>
                  <a:lnTo>
                    <a:pt x="8" y="573"/>
                  </a:lnTo>
                  <a:lnTo>
                    <a:pt x="11" y="578"/>
                  </a:lnTo>
                  <a:lnTo>
                    <a:pt x="12" y="584"/>
                  </a:lnTo>
                  <a:lnTo>
                    <a:pt x="15" y="591"/>
                  </a:lnTo>
                  <a:lnTo>
                    <a:pt x="18" y="596"/>
                  </a:lnTo>
                  <a:lnTo>
                    <a:pt x="21" y="603"/>
                  </a:lnTo>
                  <a:lnTo>
                    <a:pt x="24" y="608"/>
                  </a:lnTo>
                  <a:lnTo>
                    <a:pt x="26" y="614"/>
                  </a:lnTo>
                  <a:lnTo>
                    <a:pt x="29" y="618"/>
                  </a:lnTo>
                  <a:lnTo>
                    <a:pt x="33" y="625"/>
                  </a:lnTo>
                  <a:lnTo>
                    <a:pt x="37" y="630"/>
                  </a:lnTo>
                  <a:lnTo>
                    <a:pt x="41" y="635"/>
                  </a:lnTo>
                  <a:lnTo>
                    <a:pt x="43" y="640"/>
                  </a:lnTo>
                  <a:lnTo>
                    <a:pt x="48" y="646"/>
                  </a:lnTo>
                  <a:lnTo>
                    <a:pt x="51" y="650"/>
                  </a:lnTo>
                  <a:lnTo>
                    <a:pt x="55" y="657"/>
                  </a:lnTo>
                  <a:lnTo>
                    <a:pt x="59" y="661"/>
                  </a:lnTo>
                  <a:lnTo>
                    <a:pt x="64" y="666"/>
                  </a:lnTo>
                  <a:lnTo>
                    <a:pt x="68" y="671"/>
                  </a:lnTo>
                  <a:lnTo>
                    <a:pt x="72" y="676"/>
                  </a:lnTo>
                  <a:lnTo>
                    <a:pt x="76" y="680"/>
                  </a:lnTo>
                  <a:lnTo>
                    <a:pt x="81" y="685"/>
                  </a:lnTo>
                  <a:lnTo>
                    <a:pt x="89" y="693"/>
                  </a:lnTo>
                  <a:lnTo>
                    <a:pt x="96" y="702"/>
                  </a:lnTo>
                  <a:lnTo>
                    <a:pt x="104" y="709"/>
                  </a:lnTo>
                  <a:lnTo>
                    <a:pt x="112" y="716"/>
                  </a:lnTo>
                  <a:lnTo>
                    <a:pt x="120" y="723"/>
                  </a:lnTo>
                  <a:lnTo>
                    <a:pt x="127" y="729"/>
                  </a:lnTo>
                  <a:lnTo>
                    <a:pt x="134" y="734"/>
                  </a:lnTo>
                  <a:lnTo>
                    <a:pt x="142" y="741"/>
                  </a:lnTo>
                  <a:lnTo>
                    <a:pt x="147" y="745"/>
                  </a:lnTo>
                  <a:lnTo>
                    <a:pt x="152" y="750"/>
                  </a:lnTo>
                  <a:lnTo>
                    <a:pt x="157" y="752"/>
                  </a:lnTo>
                  <a:lnTo>
                    <a:pt x="162" y="756"/>
                  </a:lnTo>
                  <a:lnTo>
                    <a:pt x="169" y="760"/>
                  </a:lnTo>
                  <a:lnTo>
                    <a:pt x="170" y="763"/>
                  </a:lnTo>
                  <a:lnTo>
                    <a:pt x="170" y="764"/>
                  </a:lnTo>
                  <a:lnTo>
                    <a:pt x="170" y="768"/>
                  </a:lnTo>
                  <a:lnTo>
                    <a:pt x="170" y="771"/>
                  </a:lnTo>
                  <a:lnTo>
                    <a:pt x="170" y="774"/>
                  </a:lnTo>
                  <a:lnTo>
                    <a:pt x="170" y="780"/>
                  </a:lnTo>
                  <a:lnTo>
                    <a:pt x="172" y="785"/>
                  </a:lnTo>
                  <a:lnTo>
                    <a:pt x="172" y="789"/>
                  </a:lnTo>
                  <a:lnTo>
                    <a:pt x="173" y="793"/>
                  </a:lnTo>
                  <a:lnTo>
                    <a:pt x="174" y="796"/>
                  </a:lnTo>
                  <a:lnTo>
                    <a:pt x="177" y="802"/>
                  </a:lnTo>
                  <a:lnTo>
                    <a:pt x="179" y="804"/>
                  </a:lnTo>
                  <a:lnTo>
                    <a:pt x="182" y="808"/>
                  </a:lnTo>
                  <a:lnTo>
                    <a:pt x="186" y="812"/>
                  </a:lnTo>
                  <a:lnTo>
                    <a:pt x="191" y="814"/>
                  </a:lnTo>
                  <a:lnTo>
                    <a:pt x="199" y="817"/>
                  </a:lnTo>
                  <a:lnTo>
                    <a:pt x="208" y="818"/>
                  </a:lnTo>
                  <a:lnTo>
                    <a:pt x="212" y="817"/>
                  </a:lnTo>
                  <a:lnTo>
                    <a:pt x="217" y="817"/>
                  </a:lnTo>
                  <a:lnTo>
                    <a:pt x="221" y="817"/>
                  </a:lnTo>
                  <a:lnTo>
                    <a:pt x="225" y="816"/>
                  </a:lnTo>
                  <a:lnTo>
                    <a:pt x="231" y="813"/>
                  </a:lnTo>
                  <a:lnTo>
                    <a:pt x="236" y="811"/>
                  </a:lnTo>
                  <a:lnTo>
                    <a:pt x="240" y="809"/>
                  </a:lnTo>
                  <a:lnTo>
                    <a:pt x="243" y="809"/>
                  </a:lnTo>
                  <a:lnTo>
                    <a:pt x="243" y="808"/>
                  </a:lnTo>
                  <a:lnTo>
                    <a:pt x="244" y="805"/>
                  </a:lnTo>
                  <a:lnTo>
                    <a:pt x="244" y="803"/>
                  </a:lnTo>
                  <a:lnTo>
                    <a:pt x="244" y="800"/>
                  </a:lnTo>
                  <a:lnTo>
                    <a:pt x="240" y="800"/>
                  </a:lnTo>
                  <a:lnTo>
                    <a:pt x="239" y="802"/>
                  </a:lnTo>
                  <a:lnTo>
                    <a:pt x="235" y="804"/>
                  </a:lnTo>
                  <a:lnTo>
                    <a:pt x="231" y="807"/>
                  </a:lnTo>
                  <a:lnTo>
                    <a:pt x="226" y="808"/>
                  </a:lnTo>
                  <a:lnTo>
                    <a:pt x="221" y="811"/>
                  </a:lnTo>
                  <a:lnTo>
                    <a:pt x="213" y="811"/>
                  </a:lnTo>
                  <a:lnTo>
                    <a:pt x="207" y="811"/>
                  </a:lnTo>
                  <a:lnTo>
                    <a:pt x="199" y="807"/>
                  </a:lnTo>
                  <a:lnTo>
                    <a:pt x="192" y="803"/>
                  </a:lnTo>
                  <a:lnTo>
                    <a:pt x="188" y="796"/>
                  </a:lnTo>
                  <a:lnTo>
                    <a:pt x="185" y="790"/>
                  </a:lnTo>
                  <a:lnTo>
                    <a:pt x="182" y="783"/>
                  </a:lnTo>
                  <a:lnTo>
                    <a:pt x="181" y="776"/>
                  </a:lnTo>
                  <a:lnTo>
                    <a:pt x="179" y="771"/>
                  </a:lnTo>
                  <a:lnTo>
                    <a:pt x="179" y="765"/>
                  </a:lnTo>
                  <a:lnTo>
                    <a:pt x="177" y="762"/>
                  </a:lnTo>
                  <a:lnTo>
                    <a:pt x="172" y="755"/>
                  </a:lnTo>
                  <a:lnTo>
                    <a:pt x="166" y="750"/>
                  </a:lnTo>
                  <a:lnTo>
                    <a:pt x="162" y="746"/>
                  </a:lnTo>
                  <a:lnTo>
                    <a:pt x="159" y="741"/>
                  </a:lnTo>
                  <a:lnTo>
                    <a:pt x="153" y="736"/>
                  </a:lnTo>
                  <a:lnTo>
                    <a:pt x="147" y="729"/>
                  </a:lnTo>
                  <a:lnTo>
                    <a:pt x="140" y="723"/>
                  </a:lnTo>
                  <a:lnTo>
                    <a:pt x="133" y="716"/>
                  </a:lnTo>
                  <a:lnTo>
                    <a:pt x="126" y="709"/>
                  </a:lnTo>
                  <a:lnTo>
                    <a:pt x="118" y="701"/>
                  </a:lnTo>
                  <a:lnTo>
                    <a:pt x="112" y="693"/>
                  </a:lnTo>
                  <a:lnTo>
                    <a:pt x="104" y="684"/>
                  </a:lnTo>
                  <a:lnTo>
                    <a:pt x="98" y="676"/>
                  </a:lnTo>
                  <a:lnTo>
                    <a:pt x="92" y="670"/>
                  </a:lnTo>
                  <a:lnTo>
                    <a:pt x="90" y="666"/>
                  </a:lnTo>
                  <a:lnTo>
                    <a:pt x="85" y="661"/>
                  </a:lnTo>
                  <a:lnTo>
                    <a:pt x="82" y="657"/>
                  </a:lnTo>
                  <a:lnTo>
                    <a:pt x="78" y="650"/>
                  </a:lnTo>
                  <a:lnTo>
                    <a:pt x="74" y="646"/>
                  </a:lnTo>
                  <a:lnTo>
                    <a:pt x="70" y="641"/>
                  </a:lnTo>
                  <a:lnTo>
                    <a:pt x="68" y="636"/>
                  </a:lnTo>
                  <a:lnTo>
                    <a:pt x="64" y="630"/>
                  </a:lnTo>
                  <a:lnTo>
                    <a:pt x="60" y="626"/>
                  </a:lnTo>
                  <a:lnTo>
                    <a:pt x="56" y="619"/>
                  </a:lnTo>
                  <a:lnTo>
                    <a:pt x="55" y="614"/>
                  </a:lnTo>
                  <a:lnTo>
                    <a:pt x="51" y="609"/>
                  </a:lnTo>
                  <a:lnTo>
                    <a:pt x="48" y="604"/>
                  </a:lnTo>
                  <a:lnTo>
                    <a:pt x="46" y="597"/>
                  </a:lnTo>
                  <a:lnTo>
                    <a:pt x="43" y="592"/>
                  </a:lnTo>
                  <a:lnTo>
                    <a:pt x="41" y="586"/>
                  </a:lnTo>
                  <a:lnTo>
                    <a:pt x="38" y="581"/>
                  </a:lnTo>
                  <a:lnTo>
                    <a:pt x="35" y="574"/>
                  </a:lnTo>
                  <a:lnTo>
                    <a:pt x="33" y="569"/>
                  </a:lnTo>
                  <a:lnTo>
                    <a:pt x="30" y="562"/>
                  </a:lnTo>
                  <a:lnTo>
                    <a:pt x="29" y="557"/>
                  </a:lnTo>
                  <a:lnTo>
                    <a:pt x="28" y="551"/>
                  </a:lnTo>
                  <a:lnTo>
                    <a:pt x="26" y="546"/>
                  </a:lnTo>
                  <a:lnTo>
                    <a:pt x="25" y="538"/>
                  </a:lnTo>
                  <a:lnTo>
                    <a:pt x="24" y="533"/>
                  </a:lnTo>
                  <a:lnTo>
                    <a:pt x="22" y="526"/>
                  </a:lnTo>
                  <a:lnTo>
                    <a:pt x="22" y="521"/>
                  </a:lnTo>
                  <a:lnTo>
                    <a:pt x="22" y="515"/>
                  </a:lnTo>
                  <a:lnTo>
                    <a:pt x="22" y="508"/>
                  </a:lnTo>
                  <a:lnTo>
                    <a:pt x="22" y="502"/>
                  </a:lnTo>
                  <a:lnTo>
                    <a:pt x="24" y="497"/>
                  </a:lnTo>
                  <a:lnTo>
                    <a:pt x="24" y="490"/>
                  </a:lnTo>
                  <a:lnTo>
                    <a:pt x="25" y="484"/>
                  </a:lnTo>
                  <a:lnTo>
                    <a:pt x="25" y="477"/>
                  </a:lnTo>
                  <a:lnTo>
                    <a:pt x="26" y="471"/>
                  </a:lnTo>
                  <a:lnTo>
                    <a:pt x="28" y="464"/>
                  </a:lnTo>
                  <a:lnTo>
                    <a:pt x="30" y="459"/>
                  </a:lnTo>
                  <a:lnTo>
                    <a:pt x="33" y="453"/>
                  </a:lnTo>
                  <a:lnTo>
                    <a:pt x="34" y="447"/>
                  </a:lnTo>
                  <a:lnTo>
                    <a:pt x="37" y="440"/>
                  </a:lnTo>
                  <a:lnTo>
                    <a:pt x="39" y="435"/>
                  </a:lnTo>
                  <a:lnTo>
                    <a:pt x="42" y="428"/>
                  </a:lnTo>
                  <a:lnTo>
                    <a:pt x="46" y="423"/>
                  </a:lnTo>
                  <a:lnTo>
                    <a:pt x="48" y="416"/>
                  </a:lnTo>
                  <a:lnTo>
                    <a:pt x="52" y="413"/>
                  </a:lnTo>
                  <a:lnTo>
                    <a:pt x="55" y="406"/>
                  </a:lnTo>
                  <a:lnTo>
                    <a:pt x="60" y="401"/>
                  </a:lnTo>
                  <a:lnTo>
                    <a:pt x="63" y="394"/>
                  </a:lnTo>
                  <a:lnTo>
                    <a:pt x="66" y="389"/>
                  </a:lnTo>
                  <a:lnTo>
                    <a:pt x="70" y="384"/>
                  </a:lnTo>
                  <a:lnTo>
                    <a:pt x="76" y="379"/>
                  </a:lnTo>
                  <a:lnTo>
                    <a:pt x="79" y="374"/>
                  </a:lnTo>
                  <a:lnTo>
                    <a:pt x="85" y="369"/>
                  </a:lnTo>
                  <a:lnTo>
                    <a:pt x="89" y="363"/>
                  </a:lnTo>
                  <a:lnTo>
                    <a:pt x="94" y="358"/>
                  </a:lnTo>
                  <a:lnTo>
                    <a:pt x="99" y="353"/>
                  </a:lnTo>
                  <a:lnTo>
                    <a:pt x="103" y="348"/>
                  </a:lnTo>
                  <a:lnTo>
                    <a:pt x="108" y="343"/>
                  </a:lnTo>
                  <a:lnTo>
                    <a:pt x="112" y="338"/>
                  </a:lnTo>
                  <a:lnTo>
                    <a:pt x="117" y="334"/>
                  </a:lnTo>
                  <a:lnTo>
                    <a:pt x="122" y="329"/>
                  </a:lnTo>
                  <a:lnTo>
                    <a:pt x="127" y="325"/>
                  </a:lnTo>
                  <a:lnTo>
                    <a:pt x="133" y="320"/>
                  </a:lnTo>
                  <a:lnTo>
                    <a:pt x="138" y="316"/>
                  </a:lnTo>
                  <a:lnTo>
                    <a:pt x="142" y="310"/>
                  </a:lnTo>
                  <a:lnTo>
                    <a:pt x="147" y="307"/>
                  </a:lnTo>
                  <a:lnTo>
                    <a:pt x="152" y="303"/>
                  </a:lnTo>
                  <a:lnTo>
                    <a:pt x="157" y="298"/>
                  </a:lnTo>
                  <a:lnTo>
                    <a:pt x="162" y="294"/>
                  </a:lnTo>
                  <a:lnTo>
                    <a:pt x="166" y="290"/>
                  </a:lnTo>
                  <a:lnTo>
                    <a:pt x="173" y="286"/>
                  </a:lnTo>
                  <a:lnTo>
                    <a:pt x="177" y="282"/>
                  </a:lnTo>
                  <a:lnTo>
                    <a:pt x="181" y="278"/>
                  </a:lnTo>
                  <a:lnTo>
                    <a:pt x="186" y="274"/>
                  </a:lnTo>
                  <a:lnTo>
                    <a:pt x="191" y="272"/>
                  </a:lnTo>
                  <a:lnTo>
                    <a:pt x="195" y="268"/>
                  </a:lnTo>
                  <a:lnTo>
                    <a:pt x="199" y="264"/>
                  </a:lnTo>
                  <a:lnTo>
                    <a:pt x="204" y="260"/>
                  </a:lnTo>
                  <a:lnTo>
                    <a:pt x="208" y="259"/>
                  </a:lnTo>
                  <a:lnTo>
                    <a:pt x="216" y="251"/>
                  </a:lnTo>
                  <a:lnTo>
                    <a:pt x="223" y="246"/>
                  </a:lnTo>
                  <a:lnTo>
                    <a:pt x="230" y="241"/>
                  </a:lnTo>
                  <a:lnTo>
                    <a:pt x="236" y="237"/>
                  </a:lnTo>
                  <a:lnTo>
                    <a:pt x="242" y="232"/>
                  </a:lnTo>
                  <a:lnTo>
                    <a:pt x="247" y="228"/>
                  </a:lnTo>
                  <a:lnTo>
                    <a:pt x="251" y="224"/>
                  </a:lnTo>
                  <a:lnTo>
                    <a:pt x="255" y="223"/>
                  </a:lnTo>
                  <a:lnTo>
                    <a:pt x="260" y="216"/>
                  </a:lnTo>
                  <a:lnTo>
                    <a:pt x="268" y="211"/>
                  </a:lnTo>
                  <a:lnTo>
                    <a:pt x="271" y="208"/>
                  </a:lnTo>
                  <a:lnTo>
                    <a:pt x="277" y="206"/>
                  </a:lnTo>
                  <a:lnTo>
                    <a:pt x="281" y="205"/>
                  </a:lnTo>
                  <a:lnTo>
                    <a:pt x="287" y="202"/>
                  </a:lnTo>
                  <a:lnTo>
                    <a:pt x="291" y="201"/>
                  </a:lnTo>
                  <a:lnTo>
                    <a:pt x="296" y="198"/>
                  </a:lnTo>
                  <a:lnTo>
                    <a:pt x="303" y="197"/>
                  </a:lnTo>
                  <a:lnTo>
                    <a:pt x="309" y="194"/>
                  </a:lnTo>
                  <a:lnTo>
                    <a:pt x="314" y="193"/>
                  </a:lnTo>
                  <a:lnTo>
                    <a:pt x="321" y="190"/>
                  </a:lnTo>
                  <a:lnTo>
                    <a:pt x="326" y="189"/>
                  </a:lnTo>
                  <a:lnTo>
                    <a:pt x="332" y="188"/>
                  </a:lnTo>
                  <a:lnTo>
                    <a:pt x="336" y="186"/>
                  </a:lnTo>
                  <a:lnTo>
                    <a:pt x="343" y="185"/>
                  </a:lnTo>
                  <a:lnTo>
                    <a:pt x="348" y="184"/>
                  </a:lnTo>
                  <a:lnTo>
                    <a:pt x="353" y="183"/>
                  </a:lnTo>
                  <a:lnTo>
                    <a:pt x="358" y="181"/>
                  </a:lnTo>
                  <a:lnTo>
                    <a:pt x="364" y="181"/>
                  </a:lnTo>
                  <a:lnTo>
                    <a:pt x="369" y="180"/>
                  </a:lnTo>
                  <a:lnTo>
                    <a:pt x="373" y="180"/>
                  </a:lnTo>
                  <a:lnTo>
                    <a:pt x="380" y="179"/>
                  </a:lnTo>
                  <a:lnTo>
                    <a:pt x="386" y="177"/>
                  </a:lnTo>
                  <a:lnTo>
                    <a:pt x="390" y="177"/>
                  </a:lnTo>
                  <a:lnTo>
                    <a:pt x="391" y="177"/>
                  </a:lnTo>
                  <a:lnTo>
                    <a:pt x="393" y="176"/>
                  </a:lnTo>
                  <a:lnTo>
                    <a:pt x="399" y="173"/>
                  </a:lnTo>
                  <a:lnTo>
                    <a:pt x="403" y="170"/>
                  </a:lnTo>
                  <a:lnTo>
                    <a:pt x="405" y="164"/>
                  </a:lnTo>
                  <a:lnTo>
                    <a:pt x="406" y="162"/>
                  </a:lnTo>
                  <a:lnTo>
                    <a:pt x="408" y="158"/>
                  </a:lnTo>
                  <a:lnTo>
                    <a:pt x="409" y="154"/>
                  </a:lnTo>
                  <a:lnTo>
                    <a:pt x="410" y="150"/>
                  </a:lnTo>
                  <a:lnTo>
                    <a:pt x="409" y="145"/>
                  </a:lnTo>
                  <a:lnTo>
                    <a:pt x="409" y="140"/>
                  </a:lnTo>
                  <a:lnTo>
                    <a:pt x="409" y="136"/>
                  </a:lnTo>
                  <a:lnTo>
                    <a:pt x="409" y="131"/>
                  </a:lnTo>
                  <a:lnTo>
                    <a:pt x="409" y="126"/>
                  </a:lnTo>
                  <a:lnTo>
                    <a:pt x="408" y="121"/>
                  </a:lnTo>
                  <a:lnTo>
                    <a:pt x="406" y="114"/>
                  </a:lnTo>
                  <a:lnTo>
                    <a:pt x="406" y="110"/>
                  </a:lnTo>
                  <a:lnTo>
                    <a:pt x="405" y="104"/>
                  </a:lnTo>
                  <a:lnTo>
                    <a:pt x="403" y="99"/>
                  </a:lnTo>
                  <a:lnTo>
                    <a:pt x="401" y="92"/>
                  </a:lnTo>
                  <a:lnTo>
                    <a:pt x="399" y="87"/>
                  </a:lnTo>
                  <a:lnTo>
                    <a:pt x="396" y="80"/>
                  </a:lnTo>
                  <a:lnTo>
                    <a:pt x="393" y="75"/>
                  </a:lnTo>
                  <a:lnTo>
                    <a:pt x="391" y="70"/>
                  </a:lnTo>
                  <a:lnTo>
                    <a:pt x="387" y="64"/>
                  </a:lnTo>
                  <a:lnTo>
                    <a:pt x="383" y="57"/>
                  </a:lnTo>
                  <a:lnTo>
                    <a:pt x="379" y="51"/>
                  </a:lnTo>
                  <a:lnTo>
                    <a:pt x="373" y="44"/>
                  </a:lnTo>
                  <a:lnTo>
                    <a:pt x="367" y="40"/>
                  </a:lnTo>
                  <a:lnTo>
                    <a:pt x="361" y="34"/>
                  </a:lnTo>
                  <a:lnTo>
                    <a:pt x="355" y="30"/>
                  </a:lnTo>
                  <a:lnTo>
                    <a:pt x="348" y="25"/>
                  </a:lnTo>
                  <a:lnTo>
                    <a:pt x="343" y="21"/>
                  </a:lnTo>
                  <a:lnTo>
                    <a:pt x="335" y="16"/>
                  </a:lnTo>
                  <a:lnTo>
                    <a:pt x="329" y="13"/>
                  </a:lnTo>
                  <a:lnTo>
                    <a:pt x="322" y="11"/>
                  </a:lnTo>
                  <a:lnTo>
                    <a:pt x="316" y="8"/>
                  </a:lnTo>
                  <a:lnTo>
                    <a:pt x="309" y="4"/>
                  </a:lnTo>
                  <a:lnTo>
                    <a:pt x="305" y="3"/>
                  </a:lnTo>
                  <a:lnTo>
                    <a:pt x="299" y="2"/>
                  </a:lnTo>
                  <a:lnTo>
                    <a:pt x="296" y="2"/>
                  </a:lnTo>
                  <a:lnTo>
                    <a:pt x="29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" name="Freeform 91"/>
            <p:cNvSpPr>
              <a:spLocks/>
            </p:cNvSpPr>
            <p:nvPr/>
          </p:nvSpPr>
          <p:spPr bwMode="auto">
            <a:xfrm flipH="1">
              <a:off x="4455050" y="2420858"/>
              <a:ext cx="183018" cy="325791"/>
            </a:xfrm>
            <a:custGeom>
              <a:avLst/>
              <a:gdLst/>
              <a:ahLst/>
              <a:cxnLst>
                <a:cxn ang="0">
                  <a:pos x="112" y="378"/>
                </a:cxn>
                <a:cxn ang="0">
                  <a:pos x="87" y="349"/>
                </a:cxn>
                <a:cxn ang="0">
                  <a:pos x="57" y="312"/>
                </a:cxn>
                <a:cxn ang="0">
                  <a:pos x="40" y="289"/>
                </a:cxn>
                <a:cxn ang="0">
                  <a:pos x="26" y="264"/>
                </a:cxn>
                <a:cxn ang="0">
                  <a:pos x="14" y="241"/>
                </a:cxn>
                <a:cxn ang="0">
                  <a:pos x="7" y="215"/>
                </a:cxn>
                <a:cxn ang="0">
                  <a:pos x="0" y="190"/>
                </a:cxn>
                <a:cxn ang="0">
                  <a:pos x="0" y="167"/>
                </a:cxn>
                <a:cxn ang="0">
                  <a:pos x="5" y="144"/>
                </a:cxn>
                <a:cxn ang="0">
                  <a:pos x="16" y="122"/>
                </a:cxn>
                <a:cxn ang="0">
                  <a:pos x="33" y="96"/>
                </a:cxn>
                <a:cxn ang="0">
                  <a:pos x="69" y="61"/>
                </a:cxn>
                <a:cxn ang="0">
                  <a:pos x="98" y="42"/>
                </a:cxn>
                <a:cxn ang="0">
                  <a:pos x="134" y="21"/>
                </a:cxn>
                <a:cxn ang="0">
                  <a:pos x="166" y="6"/>
                </a:cxn>
                <a:cxn ang="0">
                  <a:pos x="191" y="2"/>
                </a:cxn>
                <a:cxn ang="0">
                  <a:pos x="174" y="20"/>
                </a:cxn>
                <a:cxn ang="0">
                  <a:pos x="155" y="34"/>
                </a:cxn>
                <a:cxn ang="0">
                  <a:pos x="173" y="59"/>
                </a:cxn>
                <a:cxn ang="0">
                  <a:pos x="191" y="90"/>
                </a:cxn>
                <a:cxn ang="0">
                  <a:pos x="203" y="113"/>
                </a:cxn>
                <a:cxn ang="0">
                  <a:pos x="212" y="140"/>
                </a:cxn>
                <a:cxn ang="0">
                  <a:pos x="217" y="167"/>
                </a:cxn>
                <a:cxn ang="0">
                  <a:pos x="222" y="203"/>
                </a:cxn>
                <a:cxn ang="0">
                  <a:pos x="226" y="239"/>
                </a:cxn>
                <a:cxn ang="0">
                  <a:pos x="230" y="273"/>
                </a:cxn>
                <a:cxn ang="0">
                  <a:pos x="231" y="298"/>
                </a:cxn>
                <a:cxn ang="0">
                  <a:pos x="232" y="314"/>
                </a:cxn>
                <a:cxn ang="0">
                  <a:pos x="225" y="301"/>
                </a:cxn>
                <a:cxn ang="0">
                  <a:pos x="219" y="278"/>
                </a:cxn>
                <a:cxn ang="0">
                  <a:pos x="214" y="243"/>
                </a:cxn>
                <a:cxn ang="0">
                  <a:pos x="208" y="206"/>
                </a:cxn>
                <a:cxn ang="0">
                  <a:pos x="203" y="171"/>
                </a:cxn>
                <a:cxn ang="0">
                  <a:pos x="196" y="144"/>
                </a:cxn>
                <a:cxn ang="0">
                  <a:pos x="188" y="123"/>
                </a:cxn>
                <a:cxn ang="0">
                  <a:pos x="168" y="87"/>
                </a:cxn>
                <a:cxn ang="0">
                  <a:pos x="144" y="53"/>
                </a:cxn>
                <a:cxn ang="0">
                  <a:pos x="133" y="44"/>
                </a:cxn>
                <a:cxn ang="0">
                  <a:pos x="101" y="64"/>
                </a:cxn>
                <a:cxn ang="0">
                  <a:pos x="78" y="83"/>
                </a:cxn>
                <a:cxn ang="0">
                  <a:pos x="53" y="109"/>
                </a:cxn>
                <a:cxn ang="0">
                  <a:pos x="33" y="140"/>
                </a:cxn>
                <a:cxn ang="0">
                  <a:pos x="18" y="175"/>
                </a:cxn>
                <a:cxn ang="0">
                  <a:pos x="22" y="215"/>
                </a:cxn>
                <a:cxn ang="0">
                  <a:pos x="30" y="237"/>
                </a:cxn>
                <a:cxn ang="0">
                  <a:pos x="40" y="260"/>
                </a:cxn>
                <a:cxn ang="0">
                  <a:pos x="52" y="282"/>
                </a:cxn>
                <a:cxn ang="0">
                  <a:pos x="68" y="304"/>
                </a:cxn>
                <a:cxn ang="0">
                  <a:pos x="95" y="340"/>
                </a:cxn>
                <a:cxn ang="0">
                  <a:pos x="118" y="369"/>
                </a:cxn>
                <a:cxn ang="0">
                  <a:pos x="126" y="391"/>
                </a:cxn>
              </a:cxnLst>
              <a:rect l="0" t="0" r="r" b="b"/>
              <a:pathLst>
                <a:path w="232" h="391">
                  <a:moveTo>
                    <a:pt x="126" y="391"/>
                  </a:moveTo>
                  <a:lnTo>
                    <a:pt x="125" y="388"/>
                  </a:lnTo>
                  <a:lnTo>
                    <a:pt x="120" y="384"/>
                  </a:lnTo>
                  <a:lnTo>
                    <a:pt x="116" y="380"/>
                  </a:lnTo>
                  <a:lnTo>
                    <a:pt x="112" y="378"/>
                  </a:lnTo>
                  <a:lnTo>
                    <a:pt x="108" y="373"/>
                  </a:lnTo>
                  <a:lnTo>
                    <a:pt x="104" y="367"/>
                  </a:lnTo>
                  <a:lnTo>
                    <a:pt x="99" y="361"/>
                  </a:lnTo>
                  <a:lnTo>
                    <a:pt x="92" y="356"/>
                  </a:lnTo>
                  <a:lnTo>
                    <a:pt x="87" y="349"/>
                  </a:lnTo>
                  <a:lnTo>
                    <a:pt x="82" y="343"/>
                  </a:lnTo>
                  <a:lnTo>
                    <a:pt x="75" y="335"/>
                  </a:lnTo>
                  <a:lnTo>
                    <a:pt x="69" y="327"/>
                  </a:lnTo>
                  <a:lnTo>
                    <a:pt x="62" y="320"/>
                  </a:lnTo>
                  <a:lnTo>
                    <a:pt x="57" y="312"/>
                  </a:lnTo>
                  <a:lnTo>
                    <a:pt x="53" y="307"/>
                  </a:lnTo>
                  <a:lnTo>
                    <a:pt x="51" y="301"/>
                  </a:lnTo>
                  <a:lnTo>
                    <a:pt x="47" y="298"/>
                  </a:lnTo>
                  <a:lnTo>
                    <a:pt x="44" y="294"/>
                  </a:lnTo>
                  <a:lnTo>
                    <a:pt x="40" y="289"/>
                  </a:lnTo>
                  <a:lnTo>
                    <a:pt x="38" y="283"/>
                  </a:lnTo>
                  <a:lnTo>
                    <a:pt x="35" y="280"/>
                  </a:lnTo>
                  <a:lnTo>
                    <a:pt x="33" y="274"/>
                  </a:lnTo>
                  <a:lnTo>
                    <a:pt x="30" y="269"/>
                  </a:lnTo>
                  <a:lnTo>
                    <a:pt x="26" y="264"/>
                  </a:lnTo>
                  <a:lnTo>
                    <a:pt x="25" y="259"/>
                  </a:lnTo>
                  <a:lnTo>
                    <a:pt x="22" y="255"/>
                  </a:lnTo>
                  <a:lnTo>
                    <a:pt x="20" y="250"/>
                  </a:lnTo>
                  <a:lnTo>
                    <a:pt x="17" y="246"/>
                  </a:lnTo>
                  <a:lnTo>
                    <a:pt x="14" y="241"/>
                  </a:lnTo>
                  <a:lnTo>
                    <a:pt x="13" y="236"/>
                  </a:lnTo>
                  <a:lnTo>
                    <a:pt x="11" y="230"/>
                  </a:lnTo>
                  <a:lnTo>
                    <a:pt x="8" y="225"/>
                  </a:lnTo>
                  <a:lnTo>
                    <a:pt x="7" y="220"/>
                  </a:lnTo>
                  <a:lnTo>
                    <a:pt x="7" y="215"/>
                  </a:lnTo>
                  <a:lnTo>
                    <a:pt x="4" y="210"/>
                  </a:lnTo>
                  <a:lnTo>
                    <a:pt x="3" y="206"/>
                  </a:lnTo>
                  <a:lnTo>
                    <a:pt x="3" y="201"/>
                  </a:lnTo>
                  <a:lnTo>
                    <a:pt x="3" y="196"/>
                  </a:lnTo>
                  <a:lnTo>
                    <a:pt x="0" y="190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0" y="176"/>
                  </a:lnTo>
                  <a:lnTo>
                    <a:pt x="0" y="171"/>
                  </a:lnTo>
                  <a:lnTo>
                    <a:pt x="0" y="167"/>
                  </a:lnTo>
                  <a:lnTo>
                    <a:pt x="2" y="162"/>
                  </a:lnTo>
                  <a:lnTo>
                    <a:pt x="3" y="157"/>
                  </a:lnTo>
                  <a:lnTo>
                    <a:pt x="3" y="153"/>
                  </a:lnTo>
                  <a:lnTo>
                    <a:pt x="4" y="148"/>
                  </a:lnTo>
                  <a:lnTo>
                    <a:pt x="5" y="144"/>
                  </a:lnTo>
                  <a:lnTo>
                    <a:pt x="8" y="139"/>
                  </a:lnTo>
                  <a:lnTo>
                    <a:pt x="8" y="133"/>
                  </a:lnTo>
                  <a:lnTo>
                    <a:pt x="11" y="130"/>
                  </a:lnTo>
                  <a:lnTo>
                    <a:pt x="13" y="126"/>
                  </a:lnTo>
                  <a:lnTo>
                    <a:pt x="16" y="122"/>
                  </a:lnTo>
                  <a:lnTo>
                    <a:pt x="18" y="117"/>
                  </a:lnTo>
                  <a:lnTo>
                    <a:pt x="21" y="112"/>
                  </a:lnTo>
                  <a:lnTo>
                    <a:pt x="22" y="108"/>
                  </a:lnTo>
                  <a:lnTo>
                    <a:pt x="26" y="104"/>
                  </a:lnTo>
                  <a:lnTo>
                    <a:pt x="33" y="96"/>
                  </a:lnTo>
                  <a:lnTo>
                    <a:pt x="39" y="90"/>
                  </a:lnTo>
                  <a:lnTo>
                    <a:pt x="46" y="82"/>
                  </a:lnTo>
                  <a:lnTo>
                    <a:pt x="52" y="74"/>
                  </a:lnTo>
                  <a:lnTo>
                    <a:pt x="60" y="68"/>
                  </a:lnTo>
                  <a:lnTo>
                    <a:pt x="69" y="61"/>
                  </a:lnTo>
                  <a:lnTo>
                    <a:pt x="77" y="55"/>
                  </a:lnTo>
                  <a:lnTo>
                    <a:pt x="85" y="49"/>
                  </a:lnTo>
                  <a:lnTo>
                    <a:pt x="88" y="46"/>
                  </a:lnTo>
                  <a:lnTo>
                    <a:pt x="94" y="43"/>
                  </a:lnTo>
                  <a:lnTo>
                    <a:pt x="98" y="42"/>
                  </a:lnTo>
                  <a:lnTo>
                    <a:pt x="103" y="39"/>
                  </a:lnTo>
                  <a:lnTo>
                    <a:pt x="110" y="33"/>
                  </a:lnTo>
                  <a:lnTo>
                    <a:pt x="118" y="29"/>
                  </a:lnTo>
                  <a:lnTo>
                    <a:pt x="126" y="25"/>
                  </a:lnTo>
                  <a:lnTo>
                    <a:pt x="134" y="21"/>
                  </a:lnTo>
                  <a:lnTo>
                    <a:pt x="140" y="17"/>
                  </a:lnTo>
                  <a:lnTo>
                    <a:pt x="148" y="13"/>
                  </a:lnTo>
                  <a:lnTo>
                    <a:pt x="155" y="11"/>
                  </a:lnTo>
                  <a:lnTo>
                    <a:pt x="161" y="8"/>
                  </a:lnTo>
                  <a:lnTo>
                    <a:pt x="166" y="6"/>
                  </a:lnTo>
                  <a:lnTo>
                    <a:pt x="173" y="3"/>
                  </a:lnTo>
                  <a:lnTo>
                    <a:pt x="177" y="2"/>
                  </a:lnTo>
                  <a:lnTo>
                    <a:pt x="181" y="2"/>
                  </a:lnTo>
                  <a:lnTo>
                    <a:pt x="187" y="0"/>
                  </a:lnTo>
                  <a:lnTo>
                    <a:pt x="191" y="2"/>
                  </a:lnTo>
                  <a:lnTo>
                    <a:pt x="191" y="7"/>
                  </a:lnTo>
                  <a:lnTo>
                    <a:pt x="191" y="11"/>
                  </a:lnTo>
                  <a:lnTo>
                    <a:pt x="186" y="16"/>
                  </a:lnTo>
                  <a:lnTo>
                    <a:pt x="179" y="18"/>
                  </a:lnTo>
                  <a:lnTo>
                    <a:pt x="174" y="20"/>
                  </a:lnTo>
                  <a:lnTo>
                    <a:pt x="170" y="21"/>
                  </a:lnTo>
                  <a:lnTo>
                    <a:pt x="165" y="24"/>
                  </a:lnTo>
                  <a:lnTo>
                    <a:pt x="162" y="28"/>
                  </a:lnTo>
                  <a:lnTo>
                    <a:pt x="156" y="31"/>
                  </a:lnTo>
                  <a:lnTo>
                    <a:pt x="155" y="34"/>
                  </a:lnTo>
                  <a:lnTo>
                    <a:pt x="156" y="35"/>
                  </a:lnTo>
                  <a:lnTo>
                    <a:pt x="161" y="43"/>
                  </a:lnTo>
                  <a:lnTo>
                    <a:pt x="164" y="47"/>
                  </a:lnTo>
                  <a:lnTo>
                    <a:pt x="168" y="52"/>
                  </a:lnTo>
                  <a:lnTo>
                    <a:pt x="173" y="59"/>
                  </a:lnTo>
                  <a:lnTo>
                    <a:pt x="177" y="66"/>
                  </a:lnTo>
                  <a:lnTo>
                    <a:pt x="182" y="73"/>
                  </a:lnTo>
                  <a:lnTo>
                    <a:pt x="187" y="82"/>
                  </a:lnTo>
                  <a:lnTo>
                    <a:pt x="188" y="86"/>
                  </a:lnTo>
                  <a:lnTo>
                    <a:pt x="191" y="90"/>
                  </a:lnTo>
                  <a:lnTo>
                    <a:pt x="194" y="95"/>
                  </a:lnTo>
                  <a:lnTo>
                    <a:pt x="196" y="99"/>
                  </a:lnTo>
                  <a:lnTo>
                    <a:pt x="197" y="104"/>
                  </a:lnTo>
                  <a:lnTo>
                    <a:pt x="200" y="109"/>
                  </a:lnTo>
                  <a:lnTo>
                    <a:pt x="203" y="113"/>
                  </a:lnTo>
                  <a:lnTo>
                    <a:pt x="205" y="118"/>
                  </a:lnTo>
                  <a:lnTo>
                    <a:pt x="206" y="123"/>
                  </a:lnTo>
                  <a:lnTo>
                    <a:pt x="208" y="128"/>
                  </a:lnTo>
                  <a:lnTo>
                    <a:pt x="209" y="133"/>
                  </a:lnTo>
                  <a:lnTo>
                    <a:pt x="212" y="140"/>
                  </a:lnTo>
                  <a:lnTo>
                    <a:pt x="213" y="144"/>
                  </a:lnTo>
                  <a:lnTo>
                    <a:pt x="214" y="149"/>
                  </a:lnTo>
                  <a:lnTo>
                    <a:pt x="214" y="155"/>
                  </a:lnTo>
                  <a:lnTo>
                    <a:pt x="217" y="162"/>
                  </a:lnTo>
                  <a:lnTo>
                    <a:pt x="217" y="167"/>
                  </a:lnTo>
                  <a:lnTo>
                    <a:pt x="218" y="175"/>
                  </a:lnTo>
                  <a:lnTo>
                    <a:pt x="219" y="181"/>
                  </a:lnTo>
                  <a:lnTo>
                    <a:pt x="221" y="189"/>
                  </a:lnTo>
                  <a:lnTo>
                    <a:pt x="221" y="196"/>
                  </a:lnTo>
                  <a:lnTo>
                    <a:pt x="222" y="203"/>
                  </a:lnTo>
                  <a:lnTo>
                    <a:pt x="222" y="210"/>
                  </a:lnTo>
                  <a:lnTo>
                    <a:pt x="225" y="217"/>
                  </a:lnTo>
                  <a:lnTo>
                    <a:pt x="225" y="225"/>
                  </a:lnTo>
                  <a:lnTo>
                    <a:pt x="226" y="232"/>
                  </a:lnTo>
                  <a:lnTo>
                    <a:pt x="226" y="239"/>
                  </a:lnTo>
                  <a:lnTo>
                    <a:pt x="229" y="247"/>
                  </a:lnTo>
                  <a:lnTo>
                    <a:pt x="229" y="254"/>
                  </a:lnTo>
                  <a:lnTo>
                    <a:pt x="229" y="259"/>
                  </a:lnTo>
                  <a:lnTo>
                    <a:pt x="229" y="265"/>
                  </a:lnTo>
                  <a:lnTo>
                    <a:pt x="230" y="273"/>
                  </a:lnTo>
                  <a:lnTo>
                    <a:pt x="230" y="278"/>
                  </a:lnTo>
                  <a:lnTo>
                    <a:pt x="231" y="283"/>
                  </a:lnTo>
                  <a:lnTo>
                    <a:pt x="231" y="289"/>
                  </a:lnTo>
                  <a:lnTo>
                    <a:pt x="231" y="294"/>
                  </a:lnTo>
                  <a:lnTo>
                    <a:pt x="231" y="298"/>
                  </a:lnTo>
                  <a:lnTo>
                    <a:pt x="231" y="301"/>
                  </a:lnTo>
                  <a:lnTo>
                    <a:pt x="231" y="305"/>
                  </a:lnTo>
                  <a:lnTo>
                    <a:pt x="232" y="309"/>
                  </a:lnTo>
                  <a:lnTo>
                    <a:pt x="232" y="313"/>
                  </a:lnTo>
                  <a:lnTo>
                    <a:pt x="232" y="314"/>
                  </a:lnTo>
                  <a:lnTo>
                    <a:pt x="212" y="343"/>
                  </a:lnTo>
                  <a:lnTo>
                    <a:pt x="199" y="333"/>
                  </a:lnTo>
                  <a:lnTo>
                    <a:pt x="226" y="309"/>
                  </a:lnTo>
                  <a:lnTo>
                    <a:pt x="225" y="307"/>
                  </a:lnTo>
                  <a:lnTo>
                    <a:pt x="225" y="301"/>
                  </a:lnTo>
                  <a:lnTo>
                    <a:pt x="223" y="298"/>
                  </a:lnTo>
                  <a:lnTo>
                    <a:pt x="222" y="294"/>
                  </a:lnTo>
                  <a:lnTo>
                    <a:pt x="222" y="290"/>
                  </a:lnTo>
                  <a:lnTo>
                    <a:pt x="221" y="285"/>
                  </a:lnTo>
                  <a:lnTo>
                    <a:pt x="219" y="278"/>
                  </a:lnTo>
                  <a:lnTo>
                    <a:pt x="218" y="272"/>
                  </a:lnTo>
                  <a:lnTo>
                    <a:pt x="217" y="265"/>
                  </a:lnTo>
                  <a:lnTo>
                    <a:pt x="217" y="259"/>
                  </a:lnTo>
                  <a:lnTo>
                    <a:pt x="214" y="251"/>
                  </a:lnTo>
                  <a:lnTo>
                    <a:pt x="214" y="243"/>
                  </a:lnTo>
                  <a:lnTo>
                    <a:pt x="213" y="237"/>
                  </a:lnTo>
                  <a:lnTo>
                    <a:pt x="213" y="229"/>
                  </a:lnTo>
                  <a:lnTo>
                    <a:pt x="210" y="221"/>
                  </a:lnTo>
                  <a:lnTo>
                    <a:pt x="209" y="214"/>
                  </a:lnTo>
                  <a:lnTo>
                    <a:pt x="208" y="206"/>
                  </a:lnTo>
                  <a:lnTo>
                    <a:pt x="206" y="199"/>
                  </a:lnTo>
                  <a:lnTo>
                    <a:pt x="205" y="192"/>
                  </a:lnTo>
                  <a:lnTo>
                    <a:pt x="205" y="184"/>
                  </a:lnTo>
                  <a:lnTo>
                    <a:pt x="203" y="177"/>
                  </a:lnTo>
                  <a:lnTo>
                    <a:pt x="203" y="171"/>
                  </a:lnTo>
                  <a:lnTo>
                    <a:pt x="200" y="163"/>
                  </a:lnTo>
                  <a:lnTo>
                    <a:pt x="200" y="158"/>
                  </a:lnTo>
                  <a:lnTo>
                    <a:pt x="199" y="153"/>
                  </a:lnTo>
                  <a:lnTo>
                    <a:pt x="197" y="148"/>
                  </a:lnTo>
                  <a:lnTo>
                    <a:pt x="196" y="144"/>
                  </a:lnTo>
                  <a:lnTo>
                    <a:pt x="195" y="140"/>
                  </a:lnTo>
                  <a:lnTo>
                    <a:pt x="195" y="136"/>
                  </a:lnTo>
                  <a:lnTo>
                    <a:pt x="195" y="135"/>
                  </a:lnTo>
                  <a:lnTo>
                    <a:pt x="191" y="130"/>
                  </a:lnTo>
                  <a:lnTo>
                    <a:pt x="188" y="123"/>
                  </a:lnTo>
                  <a:lnTo>
                    <a:pt x="184" y="117"/>
                  </a:lnTo>
                  <a:lnTo>
                    <a:pt x="182" y="110"/>
                  </a:lnTo>
                  <a:lnTo>
                    <a:pt x="177" y="102"/>
                  </a:lnTo>
                  <a:lnTo>
                    <a:pt x="173" y="95"/>
                  </a:lnTo>
                  <a:lnTo>
                    <a:pt x="168" y="87"/>
                  </a:lnTo>
                  <a:lnTo>
                    <a:pt x="162" y="79"/>
                  </a:lnTo>
                  <a:lnTo>
                    <a:pt x="157" y="71"/>
                  </a:lnTo>
                  <a:lnTo>
                    <a:pt x="152" y="65"/>
                  </a:lnTo>
                  <a:lnTo>
                    <a:pt x="148" y="59"/>
                  </a:lnTo>
                  <a:lnTo>
                    <a:pt x="144" y="53"/>
                  </a:lnTo>
                  <a:lnTo>
                    <a:pt x="140" y="48"/>
                  </a:lnTo>
                  <a:lnTo>
                    <a:pt x="139" y="46"/>
                  </a:lnTo>
                  <a:lnTo>
                    <a:pt x="138" y="43"/>
                  </a:lnTo>
                  <a:lnTo>
                    <a:pt x="136" y="43"/>
                  </a:lnTo>
                  <a:lnTo>
                    <a:pt x="133" y="44"/>
                  </a:lnTo>
                  <a:lnTo>
                    <a:pt x="129" y="47"/>
                  </a:lnTo>
                  <a:lnTo>
                    <a:pt x="122" y="51"/>
                  </a:lnTo>
                  <a:lnTo>
                    <a:pt x="114" y="56"/>
                  </a:lnTo>
                  <a:lnTo>
                    <a:pt x="107" y="61"/>
                  </a:lnTo>
                  <a:lnTo>
                    <a:pt x="101" y="64"/>
                  </a:lnTo>
                  <a:lnTo>
                    <a:pt x="96" y="68"/>
                  </a:lnTo>
                  <a:lnTo>
                    <a:pt x="92" y="71"/>
                  </a:lnTo>
                  <a:lnTo>
                    <a:pt x="88" y="75"/>
                  </a:lnTo>
                  <a:lnTo>
                    <a:pt x="82" y="79"/>
                  </a:lnTo>
                  <a:lnTo>
                    <a:pt x="78" y="83"/>
                  </a:lnTo>
                  <a:lnTo>
                    <a:pt x="73" y="88"/>
                  </a:lnTo>
                  <a:lnTo>
                    <a:pt x="68" y="93"/>
                  </a:lnTo>
                  <a:lnTo>
                    <a:pt x="62" y="99"/>
                  </a:lnTo>
                  <a:lnTo>
                    <a:pt x="59" y="104"/>
                  </a:lnTo>
                  <a:lnTo>
                    <a:pt x="53" y="109"/>
                  </a:lnTo>
                  <a:lnTo>
                    <a:pt x="48" y="115"/>
                  </a:lnTo>
                  <a:lnTo>
                    <a:pt x="44" y="121"/>
                  </a:lnTo>
                  <a:lnTo>
                    <a:pt x="39" y="127"/>
                  </a:lnTo>
                  <a:lnTo>
                    <a:pt x="35" y="133"/>
                  </a:lnTo>
                  <a:lnTo>
                    <a:pt x="33" y="140"/>
                  </a:lnTo>
                  <a:lnTo>
                    <a:pt x="29" y="146"/>
                  </a:lnTo>
                  <a:lnTo>
                    <a:pt x="25" y="153"/>
                  </a:lnTo>
                  <a:lnTo>
                    <a:pt x="22" y="161"/>
                  </a:lnTo>
                  <a:lnTo>
                    <a:pt x="21" y="168"/>
                  </a:lnTo>
                  <a:lnTo>
                    <a:pt x="18" y="175"/>
                  </a:lnTo>
                  <a:lnTo>
                    <a:pt x="18" y="183"/>
                  </a:lnTo>
                  <a:lnTo>
                    <a:pt x="17" y="190"/>
                  </a:lnTo>
                  <a:lnTo>
                    <a:pt x="18" y="199"/>
                  </a:lnTo>
                  <a:lnTo>
                    <a:pt x="20" y="207"/>
                  </a:lnTo>
                  <a:lnTo>
                    <a:pt x="22" y="215"/>
                  </a:lnTo>
                  <a:lnTo>
                    <a:pt x="22" y="219"/>
                  </a:lnTo>
                  <a:lnTo>
                    <a:pt x="25" y="224"/>
                  </a:lnTo>
                  <a:lnTo>
                    <a:pt x="26" y="229"/>
                  </a:lnTo>
                  <a:lnTo>
                    <a:pt x="29" y="233"/>
                  </a:lnTo>
                  <a:lnTo>
                    <a:pt x="30" y="237"/>
                  </a:lnTo>
                  <a:lnTo>
                    <a:pt x="31" y="242"/>
                  </a:lnTo>
                  <a:lnTo>
                    <a:pt x="33" y="247"/>
                  </a:lnTo>
                  <a:lnTo>
                    <a:pt x="35" y="251"/>
                  </a:lnTo>
                  <a:lnTo>
                    <a:pt x="38" y="255"/>
                  </a:lnTo>
                  <a:lnTo>
                    <a:pt x="40" y="260"/>
                  </a:lnTo>
                  <a:lnTo>
                    <a:pt x="42" y="265"/>
                  </a:lnTo>
                  <a:lnTo>
                    <a:pt x="46" y="269"/>
                  </a:lnTo>
                  <a:lnTo>
                    <a:pt x="48" y="273"/>
                  </a:lnTo>
                  <a:lnTo>
                    <a:pt x="51" y="278"/>
                  </a:lnTo>
                  <a:lnTo>
                    <a:pt x="52" y="282"/>
                  </a:lnTo>
                  <a:lnTo>
                    <a:pt x="56" y="287"/>
                  </a:lnTo>
                  <a:lnTo>
                    <a:pt x="59" y="291"/>
                  </a:lnTo>
                  <a:lnTo>
                    <a:pt x="61" y="295"/>
                  </a:lnTo>
                  <a:lnTo>
                    <a:pt x="65" y="299"/>
                  </a:lnTo>
                  <a:lnTo>
                    <a:pt x="68" y="304"/>
                  </a:lnTo>
                  <a:lnTo>
                    <a:pt x="73" y="312"/>
                  </a:lnTo>
                  <a:lnTo>
                    <a:pt x="78" y="320"/>
                  </a:lnTo>
                  <a:lnTo>
                    <a:pt x="85" y="326"/>
                  </a:lnTo>
                  <a:lnTo>
                    <a:pt x="91" y="334"/>
                  </a:lnTo>
                  <a:lnTo>
                    <a:pt x="95" y="340"/>
                  </a:lnTo>
                  <a:lnTo>
                    <a:pt x="100" y="348"/>
                  </a:lnTo>
                  <a:lnTo>
                    <a:pt x="105" y="353"/>
                  </a:lnTo>
                  <a:lnTo>
                    <a:pt x="110" y="360"/>
                  </a:lnTo>
                  <a:lnTo>
                    <a:pt x="114" y="364"/>
                  </a:lnTo>
                  <a:lnTo>
                    <a:pt x="118" y="369"/>
                  </a:lnTo>
                  <a:lnTo>
                    <a:pt x="122" y="371"/>
                  </a:lnTo>
                  <a:lnTo>
                    <a:pt x="126" y="375"/>
                  </a:lnTo>
                  <a:lnTo>
                    <a:pt x="130" y="379"/>
                  </a:lnTo>
                  <a:lnTo>
                    <a:pt x="133" y="382"/>
                  </a:lnTo>
                  <a:lnTo>
                    <a:pt x="126" y="391"/>
                  </a:lnTo>
                  <a:lnTo>
                    <a:pt x="126" y="3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" name="Freeform 92"/>
            <p:cNvSpPr>
              <a:spLocks/>
            </p:cNvSpPr>
            <p:nvPr/>
          </p:nvSpPr>
          <p:spPr bwMode="auto">
            <a:xfrm flipH="1">
              <a:off x="4551293" y="2380761"/>
              <a:ext cx="61531" cy="8186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14"/>
                </a:cxn>
                <a:cxn ang="0">
                  <a:pos x="8" y="20"/>
                </a:cxn>
                <a:cxn ang="0">
                  <a:pos x="12" y="22"/>
                </a:cxn>
                <a:cxn ang="0">
                  <a:pos x="17" y="29"/>
                </a:cxn>
                <a:cxn ang="0">
                  <a:pos x="22" y="33"/>
                </a:cxn>
                <a:cxn ang="0">
                  <a:pos x="28" y="39"/>
                </a:cxn>
                <a:cxn ang="0">
                  <a:pos x="33" y="44"/>
                </a:cxn>
                <a:cxn ang="0">
                  <a:pos x="38" y="52"/>
                </a:cxn>
                <a:cxn ang="0">
                  <a:pos x="43" y="58"/>
                </a:cxn>
                <a:cxn ang="0">
                  <a:pos x="47" y="66"/>
                </a:cxn>
                <a:cxn ang="0">
                  <a:pos x="51" y="74"/>
                </a:cxn>
                <a:cxn ang="0">
                  <a:pos x="55" y="82"/>
                </a:cxn>
                <a:cxn ang="0">
                  <a:pos x="57" y="91"/>
                </a:cxn>
                <a:cxn ang="0">
                  <a:pos x="60" y="98"/>
                </a:cxn>
                <a:cxn ang="0">
                  <a:pos x="79" y="91"/>
                </a:cxn>
                <a:cxn ang="0">
                  <a:pos x="79" y="88"/>
                </a:cxn>
                <a:cxn ang="0">
                  <a:pos x="77" y="87"/>
                </a:cxn>
                <a:cxn ang="0">
                  <a:pos x="76" y="82"/>
                </a:cxn>
                <a:cxn ang="0">
                  <a:pos x="73" y="78"/>
                </a:cxn>
                <a:cxn ang="0">
                  <a:pos x="69" y="70"/>
                </a:cxn>
                <a:cxn ang="0">
                  <a:pos x="65" y="65"/>
                </a:cxn>
                <a:cxn ang="0">
                  <a:pos x="60" y="56"/>
                </a:cxn>
                <a:cxn ang="0">
                  <a:pos x="56" y="49"/>
                </a:cxn>
                <a:cxn ang="0">
                  <a:pos x="50" y="40"/>
                </a:cxn>
                <a:cxn ang="0">
                  <a:pos x="44" y="33"/>
                </a:cxn>
                <a:cxn ang="0">
                  <a:pos x="39" y="25"/>
                </a:cxn>
                <a:cxn ang="0">
                  <a:pos x="34" y="18"/>
                </a:cxn>
                <a:cxn ang="0">
                  <a:pos x="28" y="12"/>
                </a:cxn>
                <a:cxn ang="0">
                  <a:pos x="21" y="7"/>
                </a:cxn>
                <a:cxn ang="0">
                  <a:pos x="16" y="3"/>
                </a:cxn>
                <a:cxn ang="0">
                  <a:pos x="1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79" h="98">
                  <a:moveTo>
                    <a:pt x="0" y="12"/>
                  </a:moveTo>
                  <a:lnTo>
                    <a:pt x="2" y="14"/>
                  </a:lnTo>
                  <a:lnTo>
                    <a:pt x="8" y="20"/>
                  </a:lnTo>
                  <a:lnTo>
                    <a:pt x="12" y="22"/>
                  </a:lnTo>
                  <a:lnTo>
                    <a:pt x="17" y="29"/>
                  </a:lnTo>
                  <a:lnTo>
                    <a:pt x="22" y="33"/>
                  </a:lnTo>
                  <a:lnTo>
                    <a:pt x="28" y="39"/>
                  </a:lnTo>
                  <a:lnTo>
                    <a:pt x="33" y="44"/>
                  </a:lnTo>
                  <a:lnTo>
                    <a:pt x="38" y="52"/>
                  </a:lnTo>
                  <a:lnTo>
                    <a:pt x="43" y="58"/>
                  </a:lnTo>
                  <a:lnTo>
                    <a:pt x="47" y="66"/>
                  </a:lnTo>
                  <a:lnTo>
                    <a:pt x="51" y="74"/>
                  </a:lnTo>
                  <a:lnTo>
                    <a:pt x="55" y="82"/>
                  </a:lnTo>
                  <a:lnTo>
                    <a:pt x="57" y="91"/>
                  </a:lnTo>
                  <a:lnTo>
                    <a:pt x="60" y="98"/>
                  </a:lnTo>
                  <a:lnTo>
                    <a:pt x="79" y="91"/>
                  </a:lnTo>
                  <a:lnTo>
                    <a:pt x="79" y="88"/>
                  </a:lnTo>
                  <a:lnTo>
                    <a:pt x="77" y="87"/>
                  </a:lnTo>
                  <a:lnTo>
                    <a:pt x="76" y="82"/>
                  </a:lnTo>
                  <a:lnTo>
                    <a:pt x="73" y="78"/>
                  </a:lnTo>
                  <a:lnTo>
                    <a:pt x="69" y="70"/>
                  </a:lnTo>
                  <a:lnTo>
                    <a:pt x="65" y="65"/>
                  </a:lnTo>
                  <a:lnTo>
                    <a:pt x="60" y="56"/>
                  </a:lnTo>
                  <a:lnTo>
                    <a:pt x="56" y="49"/>
                  </a:lnTo>
                  <a:lnTo>
                    <a:pt x="50" y="40"/>
                  </a:lnTo>
                  <a:lnTo>
                    <a:pt x="44" y="33"/>
                  </a:lnTo>
                  <a:lnTo>
                    <a:pt x="39" y="25"/>
                  </a:lnTo>
                  <a:lnTo>
                    <a:pt x="34" y="18"/>
                  </a:lnTo>
                  <a:lnTo>
                    <a:pt x="28" y="12"/>
                  </a:lnTo>
                  <a:lnTo>
                    <a:pt x="21" y="7"/>
                  </a:lnTo>
                  <a:lnTo>
                    <a:pt x="16" y="3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93"/>
            <p:cNvSpPr>
              <a:spLocks/>
            </p:cNvSpPr>
            <p:nvPr/>
          </p:nvSpPr>
          <p:spPr bwMode="auto">
            <a:xfrm flipH="1">
              <a:off x="4313053" y="2285530"/>
              <a:ext cx="88353" cy="2840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10" y="13"/>
                </a:cxn>
                <a:cxn ang="0">
                  <a:pos x="15" y="13"/>
                </a:cxn>
                <a:cxn ang="0">
                  <a:pos x="22" y="14"/>
                </a:cxn>
                <a:cxn ang="0">
                  <a:pos x="26" y="14"/>
                </a:cxn>
                <a:cxn ang="0">
                  <a:pos x="30" y="15"/>
                </a:cxn>
                <a:cxn ang="0">
                  <a:pos x="35" y="17"/>
                </a:cxn>
                <a:cxn ang="0">
                  <a:pos x="39" y="17"/>
                </a:cxn>
                <a:cxn ang="0">
                  <a:pos x="43" y="17"/>
                </a:cxn>
                <a:cxn ang="0">
                  <a:pos x="47" y="17"/>
                </a:cxn>
                <a:cxn ang="0">
                  <a:pos x="52" y="17"/>
                </a:cxn>
                <a:cxn ang="0">
                  <a:pos x="57" y="17"/>
                </a:cxn>
                <a:cxn ang="0">
                  <a:pos x="61" y="17"/>
                </a:cxn>
                <a:cxn ang="0">
                  <a:pos x="66" y="15"/>
                </a:cxn>
                <a:cxn ang="0">
                  <a:pos x="71" y="14"/>
                </a:cxn>
                <a:cxn ang="0">
                  <a:pos x="75" y="14"/>
                </a:cxn>
                <a:cxn ang="0">
                  <a:pos x="80" y="13"/>
                </a:cxn>
                <a:cxn ang="0">
                  <a:pos x="84" y="11"/>
                </a:cxn>
                <a:cxn ang="0">
                  <a:pos x="89" y="10"/>
                </a:cxn>
                <a:cxn ang="0">
                  <a:pos x="95" y="9"/>
                </a:cxn>
                <a:cxn ang="0">
                  <a:pos x="99" y="6"/>
                </a:cxn>
                <a:cxn ang="0">
                  <a:pos x="102" y="5"/>
                </a:cxn>
                <a:cxn ang="0">
                  <a:pos x="108" y="2"/>
                </a:cxn>
                <a:cxn ang="0">
                  <a:pos x="113" y="0"/>
                </a:cxn>
                <a:cxn ang="0">
                  <a:pos x="106" y="22"/>
                </a:cxn>
                <a:cxn ang="0">
                  <a:pos x="105" y="22"/>
                </a:cxn>
                <a:cxn ang="0">
                  <a:pos x="102" y="22"/>
                </a:cxn>
                <a:cxn ang="0">
                  <a:pos x="100" y="23"/>
                </a:cxn>
                <a:cxn ang="0">
                  <a:pos x="96" y="24"/>
                </a:cxn>
                <a:cxn ang="0">
                  <a:pos x="91" y="26"/>
                </a:cxn>
                <a:cxn ang="0">
                  <a:pos x="84" y="28"/>
                </a:cxn>
                <a:cxn ang="0">
                  <a:pos x="79" y="30"/>
                </a:cxn>
                <a:cxn ang="0">
                  <a:pos x="73" y="32"/>
                </a:cxn>
                <a:cxn ang="0">
                  <a:pos x="65" y="32"/>
                </a:cxn>
                <a:cxn ang="0">
                  <a:pos x="57" y="33"/>
                </a:cxn>
                <a:cxn ang="0">
                  <a:pos x="48" y="33"/>
                </a:cxn>
                <a:cxn ang="0">
                  <a:pos x="40" y="33"/>
                </a:cxn>
                <a:cxn ang="0">
                  <a:pos x="35" y="32"/>
                </a:cxn>
                <a:cxn ang="0">
                  <a:pos x="31" y="32"/>
                </a:cxn>
                <a:cxn ang="0">
                  <a:pos x="26" y="31"/>
                </a:cxn>
                <a:cxn ang="0">
                  <a:pos x="22" y="31"/>
                </a:cxn>
                <a:cxn ang="0">
                  <a:pos x="13" y="27"/>
                </a:cxn>
                <a:cxn ang="0">
                  <a:pos x="5" y="24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13" h="33">
                  <a:moveTo>
                    <a:pt x="0" y="10"/>
                  </a:moveTo>
                  <a:lnTo>
                    <a:pt x="3" y="10"/>
                  </a:lnTo>
                  <a:lnTo>
                    <a:pt x="5" y="10"/>
                  </a:lnTo>
                  <a:lnTo>
                    <a:pt x="10" y="13"/>
                  </a:lnTo>
                  <a:lnTo>
                    <a:pt x="15" y="13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30" y="15"/>
                  </a:lnTo>
                  <a:lnTo>
                    <a:pt x="35" y="17"/>
                  </a:lnTo>
                  <a:lnTo>
                    <a:pt x="39" y="17"/>
                  </a:lnTo>
                  <a:lnTo>
                    <a:pt x="43" y="17"/>
                  </a:lnTo>
                  <a:lnTo>
                    <a:pt x="47" y="17"/>
                  </a:lnTo>
                  <a:lnTo>
                    <a:pt x="52" y="17"/>
                  </a:lnTo>
                  <a:lnTo>
                    <a:pt x="57" y="17"/>
                  </a:lnTo>
                  <a:lnTo>
                    <a:pt x="61" y="17"/>
                  </a:lnTo>
                  <a:lnTo>
                    <a:pt x="66" y="15"/>
                  </a:lnTo>
                  <a:lnTo>
                    <a:pt x="71" y="14"/>
                  </a:lnTo>
                  <a:lnTo>
                    <a:pt x="75" y="14"/>
                  </a:lnTo>
                  <a:lnTo>
                    <a:pt x="80" y="13"/>
                  </a:lnTo>
                  <a:lnTo>
                    <a:pt x="84" y="11"/>
                  </a:lnTo>
                  <a:lnTo>
                    <a:pt x="89" y="10"/>
                  </a:lnTo>
                  <a:lnTo>
                    <a:pt x="95" y="9"/>
                  </a:lnTo>
                  <a:lnTo>
                    <a:pt x="99" y="6"/>
                  </a:lnTo>
                  <a:lnTo>
                    <a:pt x="102" y="5"/>
                  </a:lnTo>
                  <a:lnTo>
                    <a:pt x="108" y="2"/>
                  </a:lnTo>
                  <a:lnTo>
                    <a:pt x="113" y="0"/>
                  </a:lnTo>
                  <a:lnTo>
                    <a:pt x="106" y="22"/>
                  </a:lnTo>
                  <a:lnTo>
                    <a:pt x="105" y="22"/>
                  </a:lnTo>
                  <a:lnTo>
                    <a:pt x="102" y="22"/>
                  </a:lnTo>
                  <a:lnTo>
                    <a:pt x="100" y="23"/>
                  </a:lnTo>
                  <a:lnTo>
                    <a:pt x="96" y="24"/>
                  </a:lnTo>
                  <a:lnTo>
                    <a:pt x="91" y="26"/>
                  </a:lnTo>
                  <a:lnTo>
                    <a:pt x="84" y="28"/>
                  </a:lnTo>
                  <a:lnTo>
                    <a:pt x="79" y="30"/>
                  </a:lnTo>
                  <a:lnTo>
                    <a:pt x="73" y="32"/>
                  </a:lnTo>
                  <a:lnTo>
                    <a:pt x="65" y="32"/>
                  </a:lnTo>
                  <a:lnTo>
                    <a:pt x="57" y="33"/>
                  </a:lnTo>
                  <a:lnTo>
                    <a:pt x="48" y="33"/>
                  </a:lnTo>
                  <a:lnTo>
                    <a:pt x="40" y="33"/>
                  </a:lnTo>
                  <a:lnTo>
                    <a:pt x="35" y="32"/>
                  </a:lnTo>
                  <a:lnTo>
                    <a:pt x="31" y="32"/>
                  </a:lnTo>
                  <a:lnTo>
                    <a:pt x="26" y="31"/>
                  </a:lnTo>
                  <a:lnTo>
                    <a:pt x="22" y="31"/>
                  </a:lnTo>
                  <a:lnTo>
                    <a:pt x="13" y="27"/>
                  </a:lnTo>
                  <a:lnTo>
                    <a:pt x="5" y="2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94"/>
            <p:cNvSpPr>
              <a:spLocks/>
            </p:cNvSpPr>
            <p:nvPr/>
          </p:nvSpPr>
          <p:spPr bwMode="auto">
            <a:xfrm flipH="1">
              <a:off x="4134769" y="2355700"/>
              <a:ext cx="56799" cy="98573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53" y="2"/>
                </a:cxn>
                <a:cxn ang="0">
                  <a:pos x="49" y="5"/>
                </a:cxn>
                <a:cxn ang="0">
                  <a:pos x="47" y="11"/>
                </a:cxn>
                <a:cxn ang="0">
                  <a:pos x="43" y="16"/>
                </a:cxn>
                <a:cxn ang="0">
                  <a:pos x="39" y="24"/>
                </a:cxn>
                <a:cxn ang="0">
                  <a:pos x="36" y="27"/>
                </a:cxn>
                <a:cxn ang="0">
                  <a:pos x="34" y="32"/>
                </a:cxn>
                <a:cxn ang="0">
                  <a:pos x="31" y="36"/>
                </a:cxn>
                <a:cxn ang="0">
                  <a:pos x="30" y="41"/>
                </a:cxn>
                <a:cxn ang="0">
                  <a:pos x="27" y="45"/>
                </a:cxn>
                <a:cxn ang="0">
                  <a:pos x="25" y="49"/>
                </a:cxn>
                <a:cxn ang="0">
                  <a:pos x="22" y="53"/>
                </a:cxn>
                <a:cxn ang="0">
                  <a:pos x="19" y="58"/>
                </a:cxn>
                <a:cxn ang="0">
                  <a:pos x="17" y="62"/>
                </a:cxn>
                <a:cxn ang="0">
                  <a:pos x="15" y="67"/>
                </a:cxn>
                <a:cxn ang="0">
                  <a:pos x="13" y="71"/>
                </a:cxn>
                <a:cxn ang="0">
                  <a:pos x="10" y="76"/>
                </a:cxn>
                <a:cxn ang="0">
                  <a:pos x="9" y="80"/>
                </a:cxn>
                <a:cxn ang="0">
                  <a:pos x="6" y="85"/>
                </a:cxn>
                <a:cxn ang="0">
                  <a:pos x="5" y="89"/>
                </a:cxn>
                <a:cxn ang="0">
                  <a:pos x="4" y="94"/>
                </a:cxn>
                <a:cxn ang="0">
                  <a:pos x="1" y="100"/>
                </a:cxn>
                <a:cxn ang="0">
                  <a:pos x="0" y="108"/>
                </a:cxn>
                <a:cxn ang="0">
                  <a:pos x="15" y="117"/>
                </a:cxn>
                <a:cxn ang="0">
                  <a:pos x="15" y="116"/>
                </a:cxn>
                <a:cxn ang="0">
                  <a:pos x="15" y="112"/>
                </a:cxn>
                <a:cxn ang="0">
                  <a:pos x="17" y="107"/>
                </a:cxn>
                <a:cxn ang="0">
                  <a:pos x="21" y="102"/>
                </a:cxn>
                <a:cxn ang="0">
                  <a:pos x="23" y="94"/>
                </a:cxn>
                <a:cxn ang="0">
                  <a:pos x="27" y="86"/>
                </a:cxn>
                <a:cxn ang="0">
                  <a:pos x="28" y="81"/>
                </a:cxn>
                <a:cxn ang="0">
                  <a:pos x="31" y="77"/>
                </a:cxn>
                <a:cxn ang="0">
                  <a:pos x="32" y="72"/>
                </a:cxn>
                <a:cxn ang="0">
                  <a:pos x="35" y="68"/>
                </a:cxn>
                <a:cxn ang="0">
                  <a:pos x="37" y="63"/>
                </a:cxn>
                <a:cxn ang="0">
                  <a:pos x="39" y="58"/>
                </a:cxn>
                <a:cxn ang="0">
                  <a:pos x="41" y="53"/>
                </a:cxn>
                <a:cxn ang="0">
                  <a:pos x="44" y="47"/>
                </a:cxn>
                <a:cxn ang="0">
                  <a:pos x="47" y="43"/>
                </a:cxn>
                <a:cxn ang="0">
                  <a:pos x="49" y="38"/>
                </a:cxn>
                <a:cxn ang="0">
                  <a:pos x="50" y="34"/>
                </a:cxn>
                <a:cxn ang="0">
                  <a:pos x="53" y="31"/>
                </a:cxn>
                <a:cxn ang="0">
                  <a:pos x="54" y="25"/>
                </a:cxn>
                <a:cxn ang="0">
                  <a:pos x="57" y="22"/>
                </a:cxn>
                <a:cxn ang="0">
                  <a:pos x="60" y="18"/>
                </a:cxn>
                <a:cxn ang="0">
                  <a:pos x="62" y="15"/>
                </a:cxn>
                <a:cxn ang="0">
                  <a:pos x="66" y="9"/>
                </a:cxn>
                <a:cxn ang="0">
                  <a:pos x="71" y="5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71" h="117">
                  <a:moveTo>
                    <a:pt x="54" y="0"/>
                  </a:moveTo>
                  <a:lnTo>
                    <a:pt x="54" y="0"/>
                  </a:lnTo>
                  <a:lnTo>
                    <a:pt x="53" y="2"/>
                  </a:lnTo>
                  <a:lnTo>
                    <a:pt x="49" y="5"/>
                  </a:lnTo>
                  <a:lnTo>
                    <a:pt x="47" y="11"/>
                  </a:lnTo>
                  <a:lnTo>
                    <a:pt x="43" y="16"/>
                  </a:lnTo>
                  <a:lnTo>
                    <a:pt x="39" y="24"/>
                  </a:lnTo>
                  <a:lnTo>
                    <a:pt x="36" y="27"/>
                  </a:lnTo>
                  <a:lnTo>
                    <a:pt x="34" y="32"/>
                  </a:lnTo>
                  <a:lnTo>
                    <a:pt x="31" y="36"/>
                  </a:lnTo>
                  <a:lnTo>
                    <a:pt x="30" y="41"/>
                  </a:lnTo>
                  <a:lnTo>
                    <a:pt x="27" y="45"/>
                  </a:lnTo>
                  <a:lnTo>
                    <a:pt x="25" y="49"/>
                  </a:lnTo>
                  <a:lnTo>
                    <a:pt x="22" y="53"/>
                  </a:lnTo>
                  <a:lnTo>
                    <a:pt x="19" y="58"/>
                  </a:lnTo>
                  <a:lnTo>
                    <a:pt x="17" y="62"/>
                  </a:lnTo>
                  <a:lnTo>
                    <a:pt x="15" y="67"/>
                  </a:lnTo>
                  <a:lnTo>
                    <a:pt x="13" y="71"/>
                  </a:lnTo>
                  <a:lnTo>
                    <a:pt x="10" y="76"/>
                  </a:lnTo>
                  <a:lnTo>
                    <a:pt x="9" y="80"/>
                  </a:lnTo>
                  <a:lnTo>
                    <a:pt x="6" y="85"/>
                  </a:lnTo>
                  <a:lnTo>
                    <a:pt x="5" y="89"/>
                  </a:lnTo>
                  <a:lnTo>
                    <a:pt x="4" y="94"/>
                  </a:lnTo>
                  <a:lnTo>
                    <a:pt x="1" y="100"/>
                  </a:lnTo>
                  <a:lnTo>
                    <a:pt x="0" y="108"/>
                  </a:lnTo>
                  <a:lnTo>
                    <a:pt x="15" y="117"/>
                  </a:lnTo>
                  <a:lnTo>
                    <a:pt x="15" y="116"/>
                  </a:lnTo>
                  <a:lnTo>
                    <a:pt x="15" y="112"/>
                  </a:lnTo>
                  <a:lnTo>
                    <a:pt x="17" y="107"/>
                  </a:lnTo>
                  <a:lnTo>
                    <a:pt x="21" y="102"/>
                  </a:lnTo>
                  <a:lnTo>
                    <a:pt x="23" y="94"/>
                  </a:lnTo>
                  <a:lnTo>
                    <a:pt x="27" y="86"/>
                  </a:lnTo>
                  <a:lnTo>
                    <a:pt x="28" y="81"/>
                  </a:lnTo>
                  <a:lnTo>
                    <a:pt x="31" y="77"/>
                  </a:lnTo>
                  <a:lnTo>
                    <a:pt x="32" y="72"/>
                  </a:lnTo>
                  <a:lnTo>
                    <a:pt x="35" y="68"/>
                  </a:lnTo>
                  <a:lnTo>
                    <a:pt x="37" y="63"/>
                  </a:lnTo>
                  <a:lnTo>
                    <a:pt x="39" y="58"/>
                  </a:lnTo>
                  <a:lnTo>
                    <a:pt x="41" y="53"/>
                  </a:lnTo>
                  <a:lnTo>
                    <a:pt x="44" y="47"/>
                  </a:lnTo>
                  <a:lnTo>
                    <a:pt x="47" y="43"/>
                  </a:lnTo>
                  <a:lnTo>
                    <a:pt x="49" y="38"/>
                  </a:lnTo>
                  <a:lnTo>
                    <a:pt x="50" y="34"/>
                  </a:lnTo>
                  <a:lnTo>
                    <a:pt x="53" y="31"/>
                  </a:lnTo>
                  <a:lnTo>
                    <a:pt x="54" y="25"/>
                  </a:lnTo>
                  <a:lnTo>
                    <a:pt x="57" y="22"/>
                  </a:lnTo>
                  <a:lnTo>
                    <a:pt x="60" y="18"/>
                  </a:lnTo>
                  <a:lnTo>
                    <a:pt x="62" y="15"/>
                  </a:lnTo>
                  <a:lnTo>
                    <a:pt x="66" y="9"/>
                  </a:lnTo>
                  <a:lnTo>
                    <a:pt x="71" y="5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3208</TotalTime>
  <Words>417</Words>
  <Application>Microsoft Office PowerPoint</Application>
  <PresentationFormat>사용자 지정</PresentationFormat>
  <Paragraphs>64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</vt:i4>
      </vt:variant>
    </vt:vector>
  </HeadingPairs>
  <TitlesOfParts>
    <vt:vector size="5" baseType="lpstr">
      <vt:lpstr>디자인 사용자 지정</vt:lpstr>
      <vt:lpstr>1_디자인 사용자 지정</vt:lpstr>
      <vt:lpstr>슬라이드 1</vt:lpstr>
      <vt:lpstr>슬라이드 2</vt:lpstr>
      <vt:lpstr>슬라이드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korea</dc:creator>
  <cp:lastModifiedBy>Windows 사용자</cp:lastModifiedBy>
  <cp:revision>191</cp:revision>
  <cp:lastPrinted>2011-03-23T04:57:37Z</cp:lastPrinted>
  <dcterms:created xsi:type="dcterms:W3CDTF">2011-03-23T04:43:36Z</dcterms:created>
  <dcterms:modified xsi:type="dcterms:W3CDTF">2013-11-20T00:00:56Z</dcterms:modified>
</cp:coreProperties>
</file>